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3" r:id="rId6"/>
    <p:sldId id="257" r:id="rId7"/>
    <p:sldId id="271" r:id="rId8"/>
    <p:sldId id="268" r:id="rId9"/>
    <p:sldId id="272" r:id="rId10"/>
    <p:sldId id="273" r:id="rId11"/>
    <p:sldId id="274" r:id="rId12"/>
    <p:sldId id="275" r:id="rId13"/>
    <p:sldId id="276" r:id="rId14"/>
    <p:sldId id="269" r:id="rId15"/>
    <p:sldId id="277" r:id="rId16"/>
    <p:sldId id="278" r:id="rId17"/>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7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5" autoAdjust="0"/>
    <p:restoredTop sz="94660"/>
  </p:normalViewPr>
  <p:slideViewPr>
    <p:cSldViewPr snapToGrid="0" showGuides="1">
      <p:cViewPr varScale="1">
        <p:scale>
          <a:sx n="72" d="100"/>
          <a:sy n="72" d="100"/>
        </p:scale>
        <p:origin x="216" y="608"/>
      </p:cViewPr>
      <p:guideLst>
        <p:guide orient="horz" pos="2160"/>
        <p:guide pos="3840"/>
        <p:guide pos="778"/>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Thomas" userId="S::sophie.thomas@meetoo.com::4afaa55c-1236-4be9-a795-8baa1992f42e" providerId="AD" clId="Web-{B1755B65-60A3-917B-0C5D-682A17C4EF75}"/>
    <pc:docChg chg="modSld">
      <pc:chgData name="Sophie Thomas" userId="S::sophie.thomas@meetoo.com::4afaa55c-1236-4be9-a795-8baa1992f42e" providerId="AD" clId="Web-{B1755B65-60A3-917B-0C5D-682A17C4EF75}" dt="2019-03-06T10:48:54.482" v="71" actId="20577"/>
      <pc:docMkLst>
        <pc:docMk/>
      </pc:docMkLst>
      <pc:sldChg chg="modSp">
        <pc:chgData name="Sophie Thomas" userId="S::sophie.thomas@meetoo.com::4afaa55c-1236-4be9-a795-8baa1992f42e" providerId="AD" clId="Web-{B1755B65-60A3-917B-0C5D-682A17C4EF75}" dt="2019-03-06T10:48:54.482" v="70" actId="20577"/>
        <pc:sldMkLst>
          <pc:docMk/>
          <pc:sldMk cId="1949811394" sldId="278"/>
        </pc:sldMkLst>
        <pc:spChg chg="mod">
          <ac:chgData name="Sophie Thomas" userId="S::sophie.thomas@meetoo.com::4afaa55c-1236-4be9-a795-8baa1992f42e" providerId="AD" clId="Web-{B1755B65-60A3-917B-0C5D-682A17C4EF75}" dt="2019-03-06T10:48:54.482" v="70" actId="20577"/>
          <ac:spMkLst>
            <pc:docMk/>
            <pc:sldMk cId="1949811394" sldId="27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3471" y="1652935"/>
            <a:ext cx="4222886" cy="1699684"/>
          </a:xfrm>
        </p:spPr>
        <p:txBody>
          <a:bodyPr>
            <a:normAutofit/>
          </a:bodyPr>
          <a:lstStyle>
            <a:lvl1pPr algn="ctr">
              <a:defRPr sz="36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93471" y="3352619"/>
            <a:ext cx="3989423" cy="1180470"/>
          </a:xfrm>
        </p:spPr>
        <p:txBody>
          <a:bodyPr>
            <a:normAutofit/>
          </a:bodyPr>
          <a:lstStyle>
            <a:lvl1pPr marL="0" indent="0" algn="ctr">
              <a:buNone/>
              <a:defRPr sz="2400">
                <a:solidFill>
                  <a:schemeClr val="tx2"/>
                </a:solidFill>
              </a:defRPr>
            </a:lvl1pPr>
            <a:lvl2pPr marL="457250" indent="0" algn="ctr">
              <a:buNone/>
              <a:defRPr>
                <a:solidFill>
                  <a:schemeClr val="tx1">
                    <a:tint val="75000"/>
                  </a:schemeClr>
                </a:solidFill>
              </a:defRPr>
            </a:lvl2pPr>
            <a:lvl3pPr marL="914498" indent="0" algn="ctr">
              <a:buNone/>
              <a:defRPr>
                <a:solidFill>
                  <a:schemeClr val="tx1">
                    <a:tint val="75000"/>
                  </a:schemeClr>
                </a:solidFill>
              </a:defRPr>
            </a:lvl3pPr>
            <a:lvl4pPr marL="1371748" indent="0" algn="ctr">
              <a:buNone/>
              <a:defRPr>
                <a:solidFill>
                  <a:schemeClr val="tx1">
                    <a:tint val="75000"/>
                  </a:schemeClr>
                </a:solidFill>
              </a:defRPr>
            </a:lvl4pPr>
            <a:lvl5pPr marL="1828998" indent="0" algn="ctr">
              <a:buNone/>
              <a:defRPr>
                <a:solidFill>
                  <a:schemeClr val="tx1">
                    <a:tint val="75000"/>
                  </a:schemeClr>
                </a:solidFill>
              </a:defRPr>
            </a:lvl5pPr>
            <a:lvl6pPr marL="2286248" indent="0" algn="ctr">
              <a:buNone/>
              <a:defRPr>
                <a:solidFill>
                  <a:schemeClr val="tx1">
                    <a:tint val="75000"/>
                  </a:schemeClr>
                </a:solidFill>
              </a:defRPr>
            </a:lvl6pPr>
            <a:lvl7pPr marL="2743497" indent="0" algn="ctr">
              <a:buNone/>
              <a:defRPr>
                <a:solidFill>
                  <a:schemeClr val="tx1">
                    <a:tint val="75000"/>
                  </a:schemeClr>
                </a:solidFill>
              </a:defRPr>
            </a:lvl7pPr>
            <a:lvl8pPr marL="3200747" indent="0" algn="ctr">
              <a:buNone/>
              <a:defRPr>
                <a:solidFill>
                  <a:schemeClr val="tx1">
                    <a:tint val="75000"/>
                  </a:schemeClr>
                </a:solidFill>
              </a:defRPr>
            </a:lvl8pPr>
            <a:lvl9pPr marL="3657997" indent="0" algn="ctr">
              <a:buNone/>
              <a:defRPr>
                <a:solidFill>
                  <a:schemeClr val="tx1">
                    <a:tint val="75000"/>
                  </a:schemeClr>
                </a:solidFill>
              </a:defRPr>
            </a:lvl9pPr>
          </a:lstStyle>
          <a:p>
            <a:r>
              <a:rPr lang="en-US" dirty="0"/>
              <a:t>Click to edit Master subtitle style</a:t>
            </a:r>
          </a:p>
        </p:txBody>
      </p:sp>
      <p:pic>
        <p:nvPicPr>
          <p:cNvPr id="6" name="Picture 5">
            <a:extLst>
              <a:ext uri="{FF2B5EF4-FFF2-40B4-BE49-F238E27FC236}">
                <a16:creationId xmlns:a16="http://schemas.microsoft.com/office/drawing/2014/main" id="{30246059-EF7B-AA42-899C-F8E33934BF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49005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CBD5B1-B4C8-4660-8778-F771D67263A1}"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992192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50" indent="0">
              <a:buNone/>
              <a:defRPr sz="1867">
                <a:solidFill>
                  <a:schemeClr val="tx1">
                    <a:tint val="75000"/>
                  </a:schemeClr>
                </a:solidFill>
              </a:defRPr>
            </a:lvl2pPr>
            <a:lvl3pPr marL="914498" indent="0">
              <a:buNone/>
              <a:defRPr sz="1600">
                <a:solidFill>
                  <a:schemeClr val="tx1">
                    <a:tint val="75000"/>
                  </a:schemeClr>
                </a:solidFill>
              </a:defRPr>
            </a:lvl3pPr>
            <a:lvl4pPr marL="1371748" indent="0">
              <a:buNone/>
              <a:defRPr sz="1467">
                <a:solidFill>
                  <a:schemeClr val="tx1">
                    <a:tint val="75000"/>
                  </a:schemeClr>
                </a:solidFill>
              </a:defRPr>
            </a:lvl4pPr>
            <a:lvl5pPr marL="1828998" indent="0">
              <a:buNone/>
              <a:defRPr sz="1467">
                <a:solidFill>
                  <a:schemeClr val="tx1">
                    <a:tint val="75000"/>
                  </a:schemeClr>
                </a:solidFill>
              </a:defRPr>
            </a:lvl5pPr>
            <a:lvl6pPr marL="2286248" indent="0">
              <a:buNone/>
              <a:defRPr sz="1467">
                <a:solidFill>
                  <a:schemeClr val="tx1">
                    <a:tint val="75000"/>
                  </a:schemeClr>
                </a:solidFill>
              </a:defRPr>
            </a:lvl6pPr>
            <a:lvl7pPr marL="2743497" indent="0">
              <a:buNone/>
              <a:defRPr sz="1467">
                <a:solidFill>
                  <a:schemeClr val="tx1">
                    <a:tint val="75000"/>
                  </a:schemeClr>
                </a:solidFill>
              </a:defRPr>
            </a:lvl7pPr>
            <a:lvl8pPr marL="3200747" indent="0">
              <a:buNone/>
              <a:defRPr sz="1467">
                <a:solidFill>
                  <a:schemeClr val="tx1">
                    <a:tint val="75000"/>
                  </a:schemeClr>
                </a:solidFill>
              </a:defRPr>
            </a:lvl8pPr>
            <a:lvl9pPr marL="3657997" indent="0">
              <a:buNone/>
              <a:defRPr sz="14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BD5B1-B4C8-4660-8778-F771D67263A1}"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296951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4052" y="274639"/>
            <a:ext cx="10298348"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284051" y="1444799"/>
            <a:ext cx="4712466" cy="639763"/>
          </a:xfrm>
        </p:spPr>
        <p:txBody>
          <a:bodyPr anchor="b"/>
          <a:lstStyle>
            <a:lvl1pPr marL="0" indent="0">
              <a:buNone/>
              <a:defRPr sz="2400" b="0"/>
            </a:lvl1pPr>
            <a:lvl2pPr marL="457250" indent="0">
              <a:buNone/>
              <a:defRPr sz="2000" b="1"/>
            </a:lvl2pPr>
            <a:lvl3pPr marL="914498" indent="0">
              <a:buNone/>
              <a:defRPr sz="1867" b="1"/>
            </a:lvl3pPr>
            <a:lvl4pPr marL="1371748" indent="0">
              <a:buNone/>
              <a:defRPr sz="1600" b="1"/>
            </a:lvl4pPr>
            <a:lvl5pPr marL="1828998" indent="0">
              <a:buNone/>
              <a:defRPr sz="1600" b="1"/>
            </a:lvl5pPr>
            <a:lvl6pPr marL="2286248" indent="0">
              <a:buNone/>
              <a:defRPr sz="1600" b="1"/>
            </a:lvl6pPr>
            <a:lvl7pPr marL="2743497" indent="0">
              <a:buNone/>
              <a:defRPr sz="1600" b="1"/>
            </a:lvl7pPr>
            <a:lvl8pPr marL="3200747" indent="0">
              <a:buNone/>
              <a:defRPr sz="1600" b="1"/>
            </a:lvl8pPr>
            <a:lvl9pPr marL="3657997" indent="0">
              <a:buNone/>
              <a:defRPr sz="1600" b="1"/>
            </a:lvl9pPr>
          </a:lstStyle>
          <a:p>
            <a:pPr lvl="0"/>
            <a:r>
              <a:rPr lang="en-US"/>
              <a:t>Click to edit Master text styles</a:t>
            </a:r>
          </a:p>
        </p:txBody>
      </p:sp>
      <p:sp>
        <p:nvSpPr>
          <p:cNvPr id="4" name="Content Placeholder 3"/>
          <p:cNvSpPr>
            <a:spLocks noGrp="1"/>
          </p:cNvSpPr>
          <p:nvPr>
            <p:ph sz="half" idx="2"/>
          </p:nvPr>
        </p:nvSpPr>
        <p:spPr>
          <a:xfrm>
            <a:off x="1284051" y="2084560"/>
            <a:ext cx="4712466" cy="3951288"/>
          </a:xfrm>
        </p:spPr>
        <p:txBody>
          <a:bodyPr/>
          <a:lstStyle>
            <a:lvl1pPr>
              <a:defRPr sz="2400"/>
            </a:lvl1pPr>
            <a:lvl2pPr>
              <a:defRPr sz="2000"/>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0" y="1444799"/>
            <a:ext cx="5389033" cy="639763"/>
          </a:xfrm>
        </p:spPr>
        <p:txBody>
          <a:bodyPr anchor="b"/>
          <a:lstStyle>
            <a:lvl1pPr marL="0" indent="0">
              <a:buNone/>
              <a:defRPr sz="2400" b="0"/>
            </a:lvl1pPr>
            <a:lvl2pPr marL="457250" indent="0">
              <a:buNone/>
              <a:defRPr sz="2000" b="1"/>
            </a:lvl2pPr>
            <a:lvl3pPr marL="914498" indent="0">
              <a:buNone/>
              <a:defRPr sz="1867" b="1"/>
            </a:lvl3pPr>
            <a:lvl4pPr marL="1371748" indent="0">
              <a:buNone/>
              <a:defRPr sz="1600" b="1"/>
            </a:lvl4pPr>
            <a:lvl5pPr marL="1828998" indent="0">
              <a:buNone/>
              <a:defRPr sz="1600" b="1"/>
            </a:lvl5pPr>
            <a:lvl6pPr marL="2286248" indent="0">
              <a:buNone/>
              <a:defRPr sz="1600" b="1"/>
            </a:lvl6pPr>
            <a:lvl7pPr marL="2743497" indent="0">
              <a:buNone/>
              <a:defRPr sz="1600" b="1"/>
            </a:lvl7pPr>
            <a:lvl8pPr marL="3200747" indent="0">
              <a:buNone/>
              <a:defRPr sz="1600" b="1"/>
            </a:lvl8pPr>
            <a:lvl9pPr marL="365799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084560"/>
            <a:ext cx="5389033" cy="3951288"/>
          </a:xfrm>
        </p:spPr>
        <p:txBody>
          <a:bodyPr/>
          <a:lstStyle>
            <a:lvl1pPr>
              <a:defRPr sz="2400"/>
            </a:lvl1pPr>
            <a:lvl2pPr>
              <a:defRPr sz="2000"/>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CBD5B1-B4C8-4660-8778-F771D67263A1}" type="datetimeFigureOut">
              <a:rPr lang="en-GB" smtClean="0"/>
              <a:t>06/03/2019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337947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CBD5B1-B4C8-4660-8778-F771D67263A1}" type="datetimeFigureOut">
              <a:rPr lang="en-GB" smtClean="0"/>
              <a:t>06/03/2019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2491879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BD5B1-B4C8-4660-8778-F771D67263A1}" type="datetimeFigureOut">
              <a:rPr lang="en-GB" smtClean="0"/>
              <a:t>06/03/2019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118279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529667"/>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341841"/>
            <a:ext cx="7315200" cy="4114800"/>
          </a:xfrm>
        </p:spPr>
        <p:txBody>
          <a:bodyPr/>
          <a:lstStyle>
            <a:lvl1pPr marL="0" indent="0">
              <a:buNone/>
              <a:defRPr sz="3200"/>
            </a:lvl1pPr>
            <a:lvl2pPr marL="457250" indent="0">
              <a:buNone/>
              <a:defRPr sz="2800"/>
            </a:lvl2pPr>
            <a:lvl3pPr marL="914498" indent="0">
              <a:buNone/>
              <a:defRPr sz="2400"/>
            </a:lvl3pPr>
            <a:lvl4pPr marL="1371748" indent="0">
              <a:buNone/>
              <a:defRPr sz="2000"/>
            </a:lvl4pPr>
            <a:lvl5pPr marL="1828998" indent="0">
              <a:buNone/>
              <a:defRPr sz="2000"/>
            </a:lvl5pPr>
            <a:lvl6pPr marL="2286248" indent="0">
              <a:buNone/>
              <a:defRPr sz="2000"/>
            </a:lvl6pPr>
            <a:lvl7pPr marL="2743497" indent="0">
              <a:buNone/>
              <a:defRPr sz="2000"/>
            </a:lvl7pPr>
            <a:lvl8pPr marL="3200747" indent="0">
              <a:buNone/>
              <a:defRPr sz="2000"/>
            </a:lvl8pPr>
            <a:lvl9pPr marL="3657997" indent="0">
              <a:buNone/>
              <a:defRPr sz="2000"/>
            </a:lvl9pPr>
          </a:lstStyle>
          <a:p>
            <a:r>
              <a:rPr lang="en-US"/>
              <a:t>Click icon to add picture</a:t>
            </a:r>
          </a:p>
        </p:txBody>
      </p:sp>
      <p:sp>
        <p:nvSpPr>
          <p:cNvPr id="4" name="Text Placeholder 3"/>
          <p:cNvSpPr>
            <a:spLocks noGrp="1"/>
          </p:cNvSpPr>
          <p:nvPr>
            <p:ph type="body" sz="half" idx="2"/>
          </p:nvPr>
        </p:nvSpPr>
        <p:spPr>
          <a:xfrm>
            <a:off x="2389717" y="5096406"/>
            <a:ext cx="7315200" cy="804863"/>
          </a:xfrm>
        </p:spPr>
        <p:txBody>
          <a:bodyPr/>
          <a:lstStyle>
            <a:lvl1pPr marL="0" indent="0">
              <a:buNone/>
              <a:defRPr sz="1467"/>
            </a:lvl1pPr>
            <a:lvl2pPr marL="457250" indent="0">
              <a:buNone/>
              <a:defRPr sz="1200"/>
            </a:lvl2pPr>
            <a:lvl3pPr marL="914498" indent="0">
              <a:buNone/>
              <a:defRPr sz="1067"/>
            </a:lvl3pPr>
            <a:lvl4pPr marL="1371748" indent="0">
              <a:buNone/>
              <a:defRPr sz="933"/>
            </a:lvl4pPr>
            <a:lvl5pPr marL="1828998" indent="0">
              <a:buNone/>
              <a:defRPr sz="933"/>
            </a:lvl5pPr>
            <a:lvl6pPr marL="2286248" indent="0">
              <a:buNone/>
              <a:defRPr sz="933"/>
            </a:lvl6pPr>
            <a:lvl7pPr marL="2743497" indent="0">
              <a:buNone/>
              <a:defRPr sz="933"/>
            </a:lvl7pPr>
            <a:lvl8pPr marL="3200747" indent="0">
              <a:buNone/>
              <a:defRPr sz="933"/>
            </a:lvl8pPr>
            <a:lvl9pPr marL="3657997" indent="0">
              <a:buNone/>
              <a:defRPr sz="933"/>
            </a:lvl9pPr>
          </a:lstStyle>
          <a:p>
            <a:pPr lvl="0"/>
            <a:r>
              <a:rPr lang="en-US"/>
              <a:t>Click to edit Master text styles</a:t>
            </a:r>
          </a:p>
        </p:txBody>
      </p:sp>
      <p:sp>
        <p:nvSpPr>
          <p:cNvPr id="5" name="Date Placeholder 4"/>
          <p:cNvSpPr>
            <a:spLocks noGrp="1"/>
          </p:cNvSpPr>
          <p:nvPr>
            <p:ph type="dt" sz="half" idx="10"/>
          </p:nvPr>
        </p:nvSpPr>
        <p:spPr/>
        <p:txBody>
          <a:bodyPr/>
          <a:lstStyle/>
          <a:p>
            <a:fld id="{51CBD5B1-B4C8-4660-8778-F771D67263A1}" type="datetimeFigureOut">
              <a:rPr lang="en-GB" smtClean="0"/>
              <a:t>06/03/2019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198107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CBD5B1-B4C8-4660-8778-F771D67263A1}"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4209543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sz="half" idx="1"/>
          </p:nvPr>
        </p:nvSpPr>
        <p:spPr>
          <a:xfrm>
            <a:off x="1381328" y="1329267"/>
            <a:ext cx="4613072" cy="452543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197600" y="1329267"/>
            <a:ext cx="5384800" cy="452543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CBD5B1-B4C8-4660-8778-F771D67263A1}" type="datetimeFigureOut">
              <a:rPr lang="en-GB" smtClean="0"/>
              <a:t>06/03/2019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7026F-9B56-4036-A0FA-2DEF8E150B85}" type="slidenum">
              <a:rPr lang="en-GB" smtClean="0"/>
              <a:t>‹#›</a:t>
            </a:fld>
            <a:endParaRPr lang="en-GB"/>
          </a:p>
        </p:txBody>
      </p:sp>
    </p:spTree>
    <p:extLst>
      <p:ext uri="{BB962C8B-B14F-4D97-AF65-F5344CB8AC3E}">
        <p14:creationId xmlns:p14="http://schemas.microsoft.com/office/powerpoint/2010/main" val="2304696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81328" y="157263"/>
            <a:ext cx="10201072" cy="1143000"/>
          </a:xfrm>
          <a:prstGeom prst="rect">
            <a:avLst/>
          </a:prstGeom>
        </p:spPr>
        <p:txBody>
          <a:bodyPr vert="horz" lIns="68589" tIns="34295" rIns="68589" bIns="34295" rtlCol="0" anchor="ctr" anchorCtr="0">
            <a:normAutofit/>
          </a:bodyPr>
          <a:lstStyle/>
          <a:p>
            <a:endParaRPr lang="en-US" dirty="0"/>
          </a:p>
        </p:txBody>
      </p:sp>
      <p:sp>
        <p:nvSpPr>
          <p:cNvPr id="3" name="Text Placeholder 2"/>
          <p:cNvSpPr>
            <a:spLocks noGrp="1"/>
          </p:cNvSpPr>
          <p:nvPr>
            <p:ph type="body" idx="1"/>
          </p:nvPr>
        </p:nvSpPr>
        <p:spPr>
          <a:xfrm>
            <a:off x="1381328" y="1329112"/>
            <a:ext cx="10201072" cy="4525963"/>
          </a:xfrm>
          <a:prstGeom prst="rect">
            <a:avLst/>
          </a:prstGeom>
        </p:spPr>
        <p:txBody>
          <a:bodyPr vert="horz" lIns="68589" tIns="34295" rIns="68589" bIns="3429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032000" y="6352810"/>
            <a:ext cx="2844800" cy="365125"/>
          </a:xfrm>
          <a:prstGeom prst="rect">
            <a:avLst/>
          </a:prstGeom>
        </p:spPr>
        <p:txBody>
          <a:bodyPr vert="horz" lIns="68589" tIns="34295" rIns="68589" bIns="34295" rtlCol="0" anchor="ctr"/>
          <a:lstStyle>
            <a:lvl1pPr algn="l">
              <a:defRPr sz="1200" b="0" i="0">
                <a:solidFill>
                  <a:schemeClr val="tx1">
                    <a:tint val="75000"/>
                  </a:schemeClr>
                </a:solidFill>
                <a:latin typeface="Calibri Light"/>
                <a:cs typeface="Calibri Light"/>
              </a:defRPr>
            </a:lvl1pPr>
          </a:lstStyle>
          <a:p>
            <a:fld id="{51CBD5B1-B4C8-4660-8778-F771D67263A1}" type="datetimeFigureOut">
              <a:rPr lang="en-GB" smtClean="0"/>
              <a:t>06/03/2019</a:t>
            </a:fld>
            <a:endParaRPr lang="en-GB"/>
          </a:p>
        </p:txBody>
      </p:sp>
      <p:sp>
        <p:nvSpPr>
          <p:cNvPr id="5" name="Footer Placeholder 4"/>
          <p:cNvSpPr>
            <a:spLocks noGrp="1"/>
          </p:cNvSpPr>
          <p:nvPr>
            <p:ph type="ftr" sz="quarter" idx="3"/>
          </p:nvPr>
        </p:nvSpPr>
        <p:spPr>
          <a:xfrm>
            <a:off x="4876800" y="6352810"/>
            <a:ext cx="3860800" cy="365125"/>
          </a:xfrm>
          <a:prstGeom prst="rect">
            <a:avLst/>
          </a:prstGeom>
        </p:spPr>
        <p:txBody>
          <a:bodyPr vert="horz" lIns="68589" tIns="34295" rIns="68589" bIns="34295" rtlCol="0" anchor="ctr"/>
          <a:lstStyle>
            <a:lvl1pPr algn="ctr">
              <a:defRPr sz="1200" b="0" i="0">
                <a:solidFill>
                  <a:schemeClr val="tx1">
                    <a:tint val="75000"/>
                  </a:schemeClr>
                </a:solidFill>
                <a:latin typeface="Calibri Light"/>
                <a:cs typeface="Calibri Light"/>
              </a:defRPr>
            </a:lvl1pPr>
          </a:lstStyle>
          <a:p>
            <a:endParaRPr lang="en-GB"/>
          </a:p>
        </p:txBody>
      </p:sp>
      <p:sp>
        <p:nvSpPr>
          <p:cNvPr id="6" name="Slide Number Placeholder 5"/>
          <p:cNvSpPr>
            <a:spLocks noGrp="1"/>
          </p:cNvSpPr>
          <p:nvPr>
            <p:ph type="sldNum" sz="quarter" idx="4"/>
          </p:nvPr>
        </p:nvSpPr>
        <p:spPr>
          <a:xfrm>
            <a:off x="8737601" y="6352810"/>
            <a:ext cx="2844800" cy="365125"/>
          </a:xfrm>
          <a:prstGeom prst="rect">
            <a:avLst/>
          </a:prstGeom>
        </p:spPr>
        <p:txBody>
          <a:bodyPr vert="horz" lIns="68589" tIns="34295" rIns="68589" bIns="34295" rtlCol="0" anchor="ctr"/>
          <a:lstStyle>
            <a:lvl1pPr algn="r">
              <a:defRPr sz="1200" b="0" i="0">
                <a:solidFill>
                  <a:schemeClr val="tx1">
                    <a:tint val="75000"/>
                  </a:schemeClr>
                </a:solidFill>
                <a:latin typeface="Calibri Light"/>
                <a:cs typeface="Calibri Light"/>
              </a:defRPr>
            </a:lvl1pPr>
          </a:lstStyle>
          <a:p>
            <a:fld id="{E5B7026F-9B56-4036-A0FA-2DEF8E150B85}" type="slidenum">
              <a:rPr lang="en-GB" smtClean="0"/>
              <a:t>‹#›</a:t>
            </a:fld>
            <a:endParaRPr lang="en-GB"/>
          </a:p>
        </p:txBody>
      </p:sp>
      <p:pic>
        <p:nvPicPr>
          <p:cNvPr id="8" name="Picture 7">
            <a:extLst>
              <a:ext uri="{FF2B5EF4-FFF2-40B4-BE49-F238E27FC236}">
                <a16:creationId xmlns:a16="http://schemas.microsoft.com/office/drawing/2014/main" id="{5718AD94-D98E-DE46-B64D-D8A8DAC960D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77485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457250" rtl="0" eaLnBrk="1" latinLnBrk="0" hangingPunct="1">
        <a:spcBef>
          <a:spcPct val="0"/>
        </a:spcBef>
        <a:buNone/>
        <a:defRPr sz="3733" b="0" i="0" kern="1200">
          <a:solidFill>
            <a:schemeClr val="tx1"/>
          </a:solidFill>
          <a:latin typeface="Calibri Light"/>
          <a:ea typeface="+mj-ea"/>
          <a:cs typeface="Calibri Light"/>
        </a:defRPr>
      </a:lvl1pPr>
    </p:titleStyle>
    <p:bodyStyle>
      <a:lvl1pPr marL="342937" indent="-342937" algn="l" defTabSz="457250" rtl="0" eaLnBrk="1" latinLnBrk="0" hangingPunct="1">
        <a:spcBef>
          <a:spcPct val="20000"/>
        </a:spcBef>
        <a:buClr>
          <a:schemeClr val="accent2"/>
        </a:buClr>
        <a:buFont typeface="Arial"/>
        <a:buChar char="•"/>
        <a:defRPr sz="3200" b="0" i="0" kern="1200">
          <a:solidFill>
            <a:schemeClr val="tx1"/>
          </a:solidFill>
          <a:latin typeface="Calibri Light"/>
          <a:ea typeface="+mn-ea"/>
          <a:cs typeface="Calibri Light"/>
        </a:defRPr>
      </a:lvl1pPr>
      <a:lvl2pPr marL="743031" indent="-285781" algn="l" defTabSz="457250" rtl="0" eaLnBrk="1" latinLnBrk="0" hangingPunct="1">
        <a:spcBef>
          <a:spcPct val="20000"/>
        </a:spcBef>
        <a:buClr>
          <a:schemeClr val="accent2"/>
        </a:buClr>
        <a:buFont typeface="Arial"/>
        <a:buChar char="–"/>
        <a:defRPr sz="2800" b="0" i="0" kern="1200">
          <a:solidFill>
            <a:schemeClr val="tx1"/>
          </a:solidFill>
          <a:latin typeface="Calibri Light"/>
          <a:ea typeface="+mn-ea"/>
          <a:cs typeface="Calibri Light"/>
        </a:defRPr>
      </a:lvl2pPr>
      <a:lvl3pPr marL="1143123" indent="-228625" algn="l" defTabSz="457250" rtl="0" eaLnBrk="1" latinLnBrk="0" hangingPunct="1">
        <a:spcBef>
          <a:spcPct val="20000"/>
        </a:spcBef>
        <a:buClr>
          <a:schemeClr val="accent2"/>
        </a:buClr>
        <a:buFont typeface="Arial"/>
        <a:buChar char="•"/>
        <a:defRPr sz="2400" b="0" i="0" kern="1200">
          <a:solidFill>
            <a:schemeClr val="tx1"/>
          </a:solidFill>
          <a:latin typeface="Calibri Light"/>
          <a:ea typeface="+mn-ea"/>
          <a:cs typeface="Calibri Light"/>
        </a:defRPr>
      </a:lvl3pPr>
      <a:lvl4pPr marL="1600373" indent="-228625" algn="l" defTabSz="457250" rtl="0" eaLnBrk="1" latinLnBrk="0" hangingPunct="1">
        <a:spcBef>
          <a:spcPct val="20000"/>
        </a:spcBef>
        <a:buClr>
          <a:schemeClr val="accent2"/>
        </a:buClr>
        <a:buFont typeface="Arial"/>
        <a:buChar char="–"/>
        <a:defRPr sz="2000" b="0" i="0" kern="1200">
          <a:solidFill>
            <a:schemeClr val="tx1"/>
          </a:solidFill>
          <a:latin typeface="Calibri Light"/>
          <a:ea typeface="+mn-ea"/>
          <a:cs typeface="Calibri Light"/>
        </a:defRPr>
      </a:lvl4pPr>
      <a:lvl5pPr marL="2057623" indent="-228625" algn="l" defTabSz="457250" rtl="0" eaLnBrk="1" latinLnBrk="0" hangingPunct="1">
        <a:spcBef>
          <a:spcPct val="20000"/>
        </a:spcBef>
        <a:buClr>
          <a:schemeClr val="accent2"/>
        </a:buClr>
        <a:buFont typeface="Arial"/>
        <a:buChar char="»"/>
        <a:defRPr sz="2000" b="0" i="0" kern="1200">
          <a:solidFill>
            <a:schemeClr val="tx1"/>
          </a:solidFill>
          <a:latin typeface="Calibri Light"/>
          <a:ea typeface="+mn-ea"/>
          <a:cs typeface="Calibri Light"/>
        </a:defRPr>
      </a:lvl5pPr>
      <a:lvl6pPr marL="2514872" indent="-228625" algn="l" defTabSz="457250" rtl="0" eaLnBrk="1" latinLnBrk="0" hangingPunct="1">
        <a:spcBef>
          <a:spcPct val="20000"/>
        </a:spcBef>
        <a:buFont typeface="Arial"/>
        <a:buChar char="•"/>
        <a:defRPr sz="2000" kern="1200">
          <a:solidFill>
            <a:schemeClr val="tx1"/>
          </a:solidFill>
          <a:latin typeface="+mn-lt"/>
          <a:ea typeface="+mn-ea"/>
          <a:cs typeface="+mn-cs"/>
        </a:defRPr>
      </a:lvl6pPr>
      <a:lvl7pPr marL="2972122" indent="-228625" algn="l" defTabSz="457250" rtl="0" eaLnBrk="1" latinLnBrk="0" hangingPunct="1">
        <a:spcBef>
          <a:spcPct val="20000"/>
        </a:spcBef>
        <a:buFont typeface="Arial"/>
        <a:buChar char="•"/>
        <a:defRPr sz="2000" kern="1200">
          <a:solidFill>
            <a:schemeClr val="tx1"/>
          </a:solidFill>
          <a:latin typeface="+mn-lt"/>
          <a:ea typeface="+mn-ea"/>
          <a:cs typeface="+mn-cs"/>
        </a:defRPr>
      </a:lvl7pPr>
      <a:lvl8pPr marL="3429372" indent="-228625" algn="l" defTabSz="457250" rtl="0" eaLnBrk="1" latinLnBrk="0" hangingPunct="1">
        <a:spcBef>
          <a:spcPct val="20000"/>
        </a:spcBef>
        <a:buFont typeface="Arial"/>
        <a:buChar char="•"/>
        <a:defRPr sz="2000" kern="1200">
          <a:solidFill>
            <a:schemeClr val="tx1"/>
          </a:solidFill>
          <a:latin typeface="+mn-lt"/>
          <a:ea typeface="+mn-ea"/>
          <a:cs typeface="+mn-cs"/>
        </a:defRPr>
      </a:lvl8pPr>
      <a:lvl9pPr marL="3886621" indent="-228625" algn="l" defTabSz="45725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50" rtl="0" eaLnBrk="1" latinLnBrk="0" hangingPunct="1">
        <a:defRPr sz="1867" kern="1200">
          <a:solidFill>
            <a:schemeClr val="tx1"/>
          </a:solidFill>
          <a:latin typeface="+mn-lt"/>
          <a:ea typeface="+mn-ea"/>
          <a:cs typeface="+mn-cs"/>
        </a:defRPr>
      </a:lvl1pPr>
      <a:lvl2pPr marL="457250" algn="l" defTabSz="457250" rtl="0" eaLnBrk="1" latinLnBrk="0" hangingPunct="1">
        <a:defRPr sz="1867" kern="1200">
          <a:solidFill>
            <a:schemeClr val="tx1"/>
          </a:solidFill>
          <a:latin typeface="+mn-lt"/>
          <a:ea typeface="+mn-ea"/>
          <a:cs typeface="+mn-cs"/>
        </a:defRPr>
      </a:lvl2pPr>
      <a:lvl3pPr marL="914498" algn="l" defTabSz="457250" rtl="0" eaLnBrk="1" latinLnBrk="0" hangingPunct="1">
        <a:defRPr sz="1867" kern="1200">
          <a:solidFill>
            <a:schemeClr val="tx1"/>
          </a:solidFill>
          <a:latin typeface="+mn-lt"/>
          <a:ea typeface="+mn-ea"/>
          <a:cs typeface="+mn-cs"/>
        </a:defRPr>
      </a:lvl3pPr>
      <a:lvl4pPr marL="1371748" algn="l" defTabSz="457250" rtl="0" eaLnBrk="1" latinLnBrk="0" hangingPunct="1">
        <a:defRPr sz="1867" kern="1200">
          <a:solidFill>
            <a:schemeClr val="tx1"/>
          </a:solidFill>
          <a:latin typeface="+mn-lt"/>
          <a:ea typeface="+mn-ea"/>
          <a:cs typeface="+mn-cs"/>
        </a:defRPr>
      </a:lvl4pPr>
      <a:lvl5pPr marL="1828998" algn="l" defTabSz="457250" rtl="0" eaLnBrk="1" latinLnBrk="0" hangingPunct="1">
        <a:defRPr sz="1867" kern="1200">
          <a:solidFill>
            <a:schemeClr val="tx1"/>
          </a:solidFill>
          <a:latin typeface="+mn-lt"/>
          <a:ea typeface="+mn-ea"/>
          <a:cs typeface="+mn-cs"/>
        </a:defRPr>
      </a:lvl5pPr>
      <a:lvl6pPr marL="2286248" algn="l" defTabSz="457250" rtl="0" eaLnBrk="1" latinLnBrk="0" hangingPunct="1">
        <a:defRPr sz="1867" kern="1200">
          <a:solidFill>
            <a:schemeClr val="tx1"/>
          </a:solidFill>
          <a:latin typeface="+mn-lt"/>
          <a:ea typeface="+mn-ea"/>
          <a:cs typeface="+mn-cs"/>
        </a:defRPr>
      </a:lvl6pPr>
      <a:lvl7pPr marL="2743497" algn="l" defTabSz="457250" rtl="0" eaLnBrk="1" latinLnBrk="0" hangingPunct="1">
        <a:defRPr sz="1867" kern="1200">
          <a:solidFill>
            <a:schemeClr val="tx1"/>
          </a:solidFill>
          <a:latin typeface="+mn-lt"/>
          <a:ea typeface="+mn-ea"/>
          <a:cs typeface="+mn-cs"/>
        </a:defRPr>
      </a:lvl7pPr>
      <a:lvl8pPr marL="3200747" algn="l" defTabSz="457250" rtl="0" eaLnBrk="1" latinLnBrk="0" hangingPunct="1">
        <a:defRPr sz="1867" kern="1200">
          <a:solidFill>
            <a:schemeClr val="tx1"/>
          </a:solidFill>
          <a:latin typeface="+mn-lt"/>
          <a:ea typeface="+mn-ea"/>
          <a:cs typeface="+mn-cs"/>
        </a:defRPr>
      </a:lvl8pPr>
      <a:lvl9pPr marL="3657997" algn="l" defTabSz="457250"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tags" Target="../tags/tag170.xml"/><Relationship Id="rId13" Type="http://schemas.openxmlformats.org/officeDocument/2006/relationships/tags" Target="../tags/tag175.xml"/><Relationship Id="rId18" Type="http://schemas.openxmlformats.org/officeDocument/2006/relationships/tags" Target="../tags/tag180.xml"/><Relationship Id="rId3" Type="http://schemas.openxmlformats.org/officeDocument/2006/relationships/tags" Target="../tags/tag165.xml"/><Relationship Id="rId21" Type="http://schemas.openxmlformats.org/officeDocument/2006/relationships/tags" Target="../tags/tag183.xml"/><Relationship Id="rId7" Type="http://schemas.openxmlformats.org/officeDocument/2006/relationships/tags" Target="../tags/tag169.xml"/><Relationship Id="rId12" Type="http://schemas.openxmlformats.org/officeDocument/2006/relationships/tags" Target="../tags/tag174.xml"/><Relationship Id="rId17" Type="http://schemas.openxmlformats.org/officeDocument/2006/relationships/tags" Target="../tags/tag179.xml"/><Relationship Id="rId2" Type="http://schemas.openxmlformats.org/officeDocument/2006/relationships/tags" Target="../tags/tag164.xml"/><Relationship Id="rId16" Type="http://schemas.openxmlformats.org/officeDocument/2006/relationships/tags" Target="../tags/tag178.xml"/><Relationship Id="rId20" Type="http://schemas.openxmlformats.org/officeDocument/2006/relationships/tags" Target="../tags/tag182.xml"/><Relationship Id="rId1" Type="http://schemas.openxmlformats.org/officeDocument/2006/relationships/tags" Target="../tags/tag163.xml"/><Relationship Id="rId6" Type="http://schemas.openxmlformats.org/officeDocument/2006/relationships/tags" Target="../tags/tag168.xml"/><Relationship Id="rId11" Type="http://schemas.openxmlformats.org/officeDocument/2006/relationships/tags" Target="../tags/tag173.xml"/><Relationship Id="rId24" Type="http://schemas.openxmlformats.org/officeDocument/2006/relationships/slideLayout" Target="../slideLayouts/slideLayout8.xml"/><Relationship Id="rId5" Type="http://schemas.openxmlformats.org/officeDocument/2006/relationships/tags" Target="../tags/tag167.xml"/><Relationship Id="rId15" Type="http://schemas.openxmlformats.org/officeDocument/2006/relationships/tags" Target="../tags/tag177.xml"/><Relationship Id="rId23" Type="http://schemas.openxmlformats.org/officeDocument/2006/relationships/tags" Target="../tags/tag185.xml"/><Relationship Id="rId10" Type="http://schemas.openxmlformats.org/officeDocument/2006/relationships/tags" Target="../tags/tag172.xml"/><Relationship Id="rId19" Type="http://schemas.openxmlformats.org/officeDocument/2006/relationships/tags" Target="../tags/tag181.xml"/><Relationship Id="rId4" Type="http://schemas.openxmlformats.org/officeDocument/2006/relationships/tags" Target="../tags/tag166.xml"/><Relationship Id="rId9" Type="http://schemas.openxmlformats.org/officeDocument/2006/relationships/tags" Target="../tags/tag171.xml"/><Relationship Id="rId14" Type="http://schemas.openxmlformats.org/officeDocument/2006/relationships/tags" Target="../tags/tag176.xml"/><Relationship Id="rId22" Type="http://schemas.openxmlformats.org/officeDocument/2006/relationships/tags" Target="../tags/tag184.xml"/></Relationships>
</file>

<file path=ppt/slides/_rels/slide11.xml.rels><?xml version="1.0" encoding="UTF-8" standalone="yes"?>
<Relationships xmlns="http://schemas.openxmlformats.org/package/2006/relationships"><Relationship Id="rId8" Type="http://schemas.openxmlformats.org/officeDocument/2006/relationships/tags" Target="../tags/tag193.xml"/><Relationship Id="rId13" Type="http://schemas.openxmlformats.org/officeDocument/2006/relationships/tags" Target="../tags/tag198.xml"/><Relationship Id="rId18" Type="http://schemas.openxmlformats.org/officeDocument/2006/relationships/tags" Target="../tags/tag203.xml"/><Relationship Id="rId3" Type="http://schemas.openxmlformats.org/officeDocument/2006/relationships/tags" Target="../tags/tag188.xml"/><Relationship Id="rId21" Type="http://schemas.openxmlformats.org/officeDocument/2006/relationships/tags" Target="../tags/tag206.xml"/><Relationship Id="rId7" Type="http://schemas.openxmlformats.org/officeDocument/2006/relationships/tags" Target="../tags/tag192.xml"/><Relationship Id="rId12" Type="http://schemas.openxmlformats.org/officeDocument/2006/relationships/tags" Target="../tags/tag197.xml"/><Relationship Id="rId17" Type="http://schemas.openxmlformats.org/officeDocument/2006/relationships/tags" Target="../tags/tag202.xml"/><Relationship Id="rId2" Type="http://schemas.openxmlformats.org/officeDocument/2006/relationships/tags" Target="../tags/tag187.xml"/><Relationship Id="rId16" Type="http://schemas.openxmlformats.org/officeDocument/2006/relationships/tags" Target="../tags/tag201.xml"/><Relationship Id="rId20" Type="http://schemas.openxmlformats.org/officeDocument/2006/relationships/tags" Target="../tags/tag205.xml"/><Relationship Id="rId1" Type="http://schemas.openxmlformats.org/officeDocument/2006/relationships/tags" Target="../tags/tag186.xml"/><Relationship Id="rId6" Type="http://schemas.openxmlformats.org/officeDocument/2006/relationships/tags" Target="../tags/tag191.xml"/><Relationship Id="rId11" Type="http://schemas.openxmlformats.org/officeDocument/2006/relationships/tags" Target="../tags/tag196.xml"/><Relationship Id="rId24" Type="http://schemas.openxmlformats.org/officeDocument/2006/relationships/slideLayout" Target="../slideLayouts/slideLayout8.xml"/><Relationship Id="rId5" Type="http://schemas.openxmlformats.org/officeDocument/2006/relationships/tags" Target="../tags/tag190.xml"/><Relationship Id="rId15" Type="http://schemas.openxmlformats.org/officeDocument/2006/relationships/tags" Target="../tags/tag200.xml"/><Relationship Id="rId23" Type="http://schemas.openxmlformats.org/officeDocument/2006/relationships/tags" Target="../tags/tag208.xml"/><Relationship Id="rId10" Type="http://schemas.openxmlformats.org/officeDocument/2006/relationships/tags" Target="../tags/tag195.xml"/><Relationship Id="rId19" Type="http://schemas.openxmlformats.org/officeDocument/2006/relationships/tags" Target="../tags/tag204.xml"/><Relationship Id="rId4" Type="http://schemas.openxmlformats.org/officeDocument/2006/relationships/tags" Target="../tags/tag189.xml"/><Relationship Id="rId9" Type="http://schemas.openxmlformats.org/officeDocument/2006/relationships/tags" Target="../tags/tag194.xml"/><Relationship Id="rId14" Type="http://schemas.openxmlformats.org/officeDocument/2006/relationships/tags" Target="../tags/tag199.xml"/><Relationship Id="rId22" Type="http://schemas.openxmlformats.org/officeDocument/2006/relationships/tags" Target="../tags/tag207.xml"/></Relationships>
</file>

<file path=ppt/slides/_rels/slide12.xml.rels><?xml version="1.0" encoding="UTF-8" standalone="yes"?>
<Relationships xmlns="http://schemas.openxmlformats.org/package/2006/relationships"><Relationship Id="rId8" Type="http://schemas.openxmlformats.org/officeDocument/2006/relationships/tags" Target="../tags/tag216.xml"/><Relationship Id="rId13" Type="http://schemas.openxmlformats.org/officeDocument/2006/relationships/tags" Target="../tags/tag221.xml"/><Relationship Id="rId18" Type="http://schemas.openxmlformats.org/officeDocument/2006/relationships/tags" Target="../tags/tag226.xml"/><Relationship Id="rId3" Type="http://schemas.openxmlformats.org/officeDocument/2006/relationships/tags" Target="../tags/tag211.xml"/><Relationship Id="rId21" Type="http://schemas.openxmlformats.org/officeDocument/2006/relationships/tags" Target="../tags/tag229.xml"/><Relationship Id="rId7" Type="http://schemas.openxmlformats.org/officeDocument/2006/relationships/tags" Target="../tags/tag215.xml"/><Relationship Id="rId12" Type="http://schemas.openxmlformats.org/officeDocument/2006/relationships/tags" Target="../tags/tag220.xml"/><Relationship Id="rId17" Type="http://schemas.openxmlformats.org/officeDocument/2006/relationships/tags" Target="../tags/tag225.xml"/><Relationship Id="rId2" Type="http://schemas.openxmlformats.org/officeDocument/2006/relationships/tags" Target="../tags/tag210.xml"/><Relationship Id="rId16" Type="http://schemas.openxmlformats.org/officeDocument/2006/relationships/tags" Target="../tags/tag224.xml"/><Relationship Id="rId20" Type="http://schemas.openxmlformats.org/officeDocument/2006/relationships/tags" Target="../tags/tag228.xml"/><Relationship Id="rId1" Type="http://schemas.openxmlformats.org/officeDocument/2006/relationships/tags" Target="../tags/tag209.xml"/><Relationship Id="rId6" Type="http://schemas.openxmlformats.org/officeDocument/2006/relationships/tags" Target="../tags/tag214.xml"/><Relationship Id="rId11" Type="http://schemas.openxmlformats.org/officeDocument/2006/relationships/tags" Target="../tags/tag219.xml"/><Relationship Id="rId24" Type="http://schemas.openxmlformats.org/officeDocument/2006/relationships/slideLayout" Target="../slideLayouts/slideLayout8.xml"/><Relationship Id="rId5" Type="http://schemas.openxmlformats.org/officeDocument/2006/relationships/tags" Target="../tags/tag213.xml"/><Relationship Id="rId15" Type="http://schemas.openxmlformats.org/officeDocument/2006/relationships/tags" Target="../tags/tag223.xml"/><Relationship Id="rId23" Type="http://schemas.openxmlformats.org/officeDocument/2006/relationships/tags" Target="../tags/tag231.xml"/><Relationship Id="rId10" Type="http://schemas.openxmlformats.org/officeDocument/2006/relationships/tags" Target="../tags/tag218.xml"/><Relationship Id="rId19" Type="http://schemas.openxmlformats.org/officeDocument/2006/relationships/tags" Target="../tags/tag227.xml"/><Relationship Id="rId4" Type="http://schemas.openxmlformats.org/officeDocument/2006/relationships/tags" Target="../tags/tag212.xml"/><Relationship Id="rId9" Type="http://schemas.openxmlformats.org/officeDocument/2006/relationships/tags" Target="../tags/tag217.xml"/><Relationship Id="rId14" Type="http://schemas.openxmlformats.org/officeDocument/2006/relationships/tags" Target="../tags/tag222.xml"/><Relationship Id="rId22" Type="http://schemas.openxmlformats.org/officeDocument/2006/relationships/tags" Target="../tags/tag23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tags" Target="../tags/tag22.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slideLayout" Target="../slideLayouts/slideLayout8.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s>
</file>

<file path=ppt/slides/_rels/slide4.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tags" Target="../tags/tag37.xml"/><Relationship Id="rId18" Type="http://schemas.openxmlformats.org/officeDocument/2006/relationships/tags" Target="../tags/tag42.xml"/><Relationship Id="rId3" Type="http://schemas.openxmlformats.org/officeDocument/2006/relationships/tags" Target="../tags/tag27.xml"/><Relationship Id="rId21" Type="http://schemas.openxmlformats.org/officeDocument/2006/relationships/tags" Target="../tags/tag45.xml"/><Relationship Id="rId7" Type="http://schemas.openxmlformats.org/officeDocument/2006/relationships/tags" Target="../tags/tag31.xml"/><Relationship Id="rId12" Type="http://schemas.openxmlformats.org/officeDocument/2006/relationships/tags" Target="../tags/tag36.xml"/><Relationship Id="rId17" Type="http://schemas.openxmlformats.org/officeDocument/2006/relationships/tags" Target="../tags/tag41.xml"/><Relationship Id="rId2" Type="http://schemas.openxmlformats.org/officeDocument/2006/relationships/tags" Target="../tags/tag26.xml"/><Relationship Id="rId16" Type="http://schemas.openxmlformats.org/officeDocument/2006/relationships/tags" Target="../tags/tag40.xml"/><Relationship Id="rId20" Type="http://schemas.openxmlformats.org/officeDocument/2006/relationships/tags" Target="../tags/tag44.xml"/><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24" Type="http://schemas.openxmlformats.org/officeDocument/2006/relationships/slideLayout" Target="../slideLayouts/slideLayout8.xml"/><Relationship Id="rId5" Type="http://schemas.openxmlformats.org/officeDocument/2006/relationships/tags" Target="../tags/tag29.xml"/><Relationship Id="rId15" Type="http://schemas.openxmlformats.org/officeDocument/2006/relationships/tags" Target="../tags/tag39.xml"/><Relationship Id="rId23" Type="http://schemas.openxmlformats.org/officeDocument/2006/relationships/tags" Target="../tags/tag47.xml"/><Relationship Id="rId10" Type="http://schemas.openxmlformats.org/officeDocument/2006/relationships/tags" Target="../tags/tag34.xml"/><Relationship Id="rId19" Type="http://schemas.openxmlformats.org/officeDocument/2006/relationships/tags" Target="../tags/tag43.xml"/><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tags" Target="../tags/tag38.xml"/><Relationship Id="rId22" Type="http://schemas.openxmlformats.org/officeDocument/2006/relationships/tags" Target="../tags/tag46.xml"/></Relationships>
</file>

<file path=ppt/slides/_rels/slide5.xml.rels><?xml version="1.0" encoding="UTF-8" standalone="yes"?>
<Relationships xmlns="http://schemas.openxmlformats.org/package/2006/relationships"><Relationship Id="rId8" Type="http://schemas.openxmlformats.org/officeDocument/2006/relationships/tags" Target="../tags/tag55.xml"/><Relationship Id="rId13" Type="http://schemas.openxmlformats.org/officeDocument/2006/relationships/tags" Target="../tags/tag60.xml"/><Relationship Id="rId18" Type="http://schemas.openxmlformats.org/officeDocument/2006/relationships/tags" Target="../tags/tag65.xml"/><Relationship Id="rId3" Type="http://schemas.openxmlformats.org/officeDocument/2006/relationships/tags" Target="../tags/tag50.xml"/><Relationship Id="rId21" Type="http://schemas.openxmlformats.org/officeDocument/2006/relationships/tags" Target="../tags/tag68.xml"/><Relationship Id="rId7" Type="http://schemas.openxmlformats.org/officeDocument/2006/relationships/tags" Target="../tags/tag54.xml"/><Relationship Id="rId12" Type="http://schemas.openxmlformats.org/officeDocument/2006/relationships/tags" Target="../tags/tag59.xml"/><Relationship Id="rId17" Type="http://schemas.openxmlformats.org/officeDocument/2006/relationships/tags" Target="../tags/tag64.xml"/><Relationship Id="rId2" Type="http://schemas.openxmlformats.org/officeDocument/2006/relationships/tags" Target="../tags/tag49.xml"/><Relationship Id="rId16" Type="http://schemas.openxmlformats.org/officeDocument/2006/relationships/tags" Target="../tags/tag63.xml"/><Relationship Id="rId20" Type="http://schemas.openxmlformats.org/officeDocument/2006/relationships/tags" Target="../tags/tag67.xml"/><Relationship Id="rId1" Type="http://schemas.openxmlformats.org/officeDocument/2006/relationships/tags" Target="../tags/tag48.xml"/><Relationship Id="rId6" Type="http://schemas.openxmlformats.org/officeDocument/2006/relationships/tags" Target="../tags/tag53.xml"/><Relationship Id="rId11" Type="http://schemas.openxmlformats.org/officeDocument/2006/relationships/tags" Target="../tags/tag58.xml"/><Relationship Id="rId24" Type="http://schemas.openxmlformats.org/officeDocument/2006/relationships/slideLayout" Target="../slideLayouts/slideLayout8.xml"/><Relationship Id="rId5" Type="http://schemas.openxmlformats.org/officeDocument/2006/relationships/tags" Target="../tags/tag52.xml"/><Relationship Id="rId15" Type="http://schemas.openxmlformats.org/officeDocument/2006/relationships/tags" Target="../tags/tag62.xml"/><Relationship Id="rId23" Type="http://schemas.openxmlformats.org/officeDocument/2006/relationships/tags" Target="../tags/tag70.xml"/><Relationship Id="rId10" Type="http://schemas.openxmlformats.org/officeDocument/2006/relationships/tags" Target="../tags/tag57.xml"/><Relationship Id="rId19" Type="http://schemas.openxmlformats.org/officeDocument/2006/relationships/tags" Target="../tags/tag66.xml"/><Relationship Id="rId4" Type="http://schemas.openxmlformats.org/officeDocument/2006/relationships/tags" Target="../tags/tag51.xml"/><Relationship Id="rId9" Type="http://schemas.openxmlformats.org/officeDocument/2006/relationships/tags" Target="../tags/tag56.xml"/><Relationship Id="rId14" Type="http://schemas.openxmlformats.org/officeDocument/2006/relationships/tags" Target="../tags/tag61.xml"/><Relationship Id="rId22" Type="http://schemas.openxmlformats.org/officeDocument/2006/relationships/tags" Target="../tags/tag69.xml"/></Relationships>
</file>

<file path=ppt/slides/_rels/slide6.xml.rels><?xml version="1.0" encoding="UTF-8" standalone="yes"?>
<Relationships xmlns="http://schemas.openxmlformats.org/package/2006/relationships"><Relationship Id="rId8" Type="http://schemas.openxmlformats.org/officeDocument/2006/relationships/tags" Target="../tags/tag78.xml"/><Relationship Id="rId13" Type="http://schemas.openxmlformats.org/officeDocument/2006/relationships/tags" Target="../tags/tag83.xml"/><Relationship Id="rId18" Type="http://schemas.openxmlformats.org/officeDocument/2006/relationships/tags" Target="../tags/tag88.xml"/><Relationship Id="rId3" Type="http://schemas.openxmlformats.org/officeDocument/2006/relationships/tags" Target="../tags/tag73.xml"/><Relationship Id="rId21" Type="http://schemas.openxmlformats.org/officeDocument/2006/relationships/tags" Target="../tags/tag91.xml"/><Relationship Id="rId7" Type="http://schemas.openxmlformats.org/officeDocument/2006/relationships/tags" Target="../tags/tag77.xml"/><Relationship Id="rId12" Type="http://schemas.openxmlformats.org/officeDocument/2006/relationships/tags" Target="../tags/tag82.xml"/><Relationship Id="rId17" Type="http://schemas.openxmlformats.org/officeDocument/2006/relationships/tags" Target="../tags/tag87.xml"/><Relationship Id="rId2" Type="http://schemas.openxmlformats.org/officeDocument/2006/relationships/tags" Target="../tags/tag72.xml"/><Relationship Id="rId16" Type="http://schemas.openxmlformats.org/officeDocument/2006/relationships/tags" Target="../tags/tag86.xml"/><Relationship Id="rId20" Type="http://schemas.openxmlformats.org/officeDocument/2006/relationships/tags" Target="../tags/tag90.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24" Type="http://schemas.openxmlformats.org/officeDocument/2006/relationships/slideLayout" Target="../slideLayouts/slideLayout8.xml"/><Relationship Id="rId5" Type="http://schemas.openxmlformats.org/officeDocument/2006/relationships/tags" Target="../tags/tag75.xml"/><Relationship Id="rId15" Type="http://schemas.openxmlformats.org/officeDocument/2006/relationships/tags" Target="../tags/tag85.xml"/><Relationship Id="rId23" Type="http://schemas.openxmlformats.org/officeDocument/2006/relationships/tags" Target="../tags/tag93.xml"/><Relationship Id="rId10" Type="http://schemas.openxmlformats.org/officeDocument/2006/relationships/tags" Target="../tags/tag80.xml"/><Relationship Id="rId19" Type="http://schemas.openxmlformats.org/officeDocument/2006/relationships/tags" Target="../tags/tag89.xml"/><Relationship Id="rId4" Type="http://schemas.openxmlformats.org/officeDocument/2006/relationships/tags" Target="../tags/tag74.xml"/><Relationship Id="rId9" Type="http://schemas.openxmlformats.org/officeDocument/2006/relationships/tags" Target="../tags/tag79.xml"/><Relationship Id="rId14" Type="http://schemas.openxmlformats.org/officeDocument/2006/relationships/tags" Target="../tags/tag84.xml"/><Relationship Id="rId22" Type="http://schemas.openxmlformats.org/officeDocument/2006/relationships/tags" Target="../tags/tag92.xml"/></Relationships>
</file>

<file path=ppt/slides/_rels/slide7.xml.rels><?xml version="1.0" encoding="UTF-8" standalone="yes"?>
<Relationships xmlns="http://schemas.openxmlformats.org/package/2006/relationships"><Relationship Id="rId8" Type="http://schemas.openxmlformats.org/officeDocument/2006/relationships/tags" Target="../tags/tag101.xml"/><Relationship Id="rId13" Type="http://schemas.openxmlformats.org/officeDocument/2006/relationships/tags" Target="../tags/tag106.xml"/><Relationship Id="rId18" Type="http://schemas.openxmlformats.org/officeDocument/2006/relationships/tags" Target="../tags/tag111.xml"/><Relationship Id="rId3" Type="http://schemas.openxmlformats.org/officeDocument/2006/relationships/tags" Target="../tags/tag96.xml"/><Relationship Id="rId21" Type="http://schemas.openxmlformats.org/officeDocument/2006/relationships/tags" Target="../tags/tag114.xml"/><Relationship Id="rId7" Type="http://schemas.openxmlformats.org/officeDocument/2006/relationships/tags" Target="../tags/tag100.xml"/><Relationship Id="rId12" Type="http://schemas.openxmlformats.org/officeDocument/2006/relationships/tags" Target="../tags/tag105.xml"/><Relationship Id="rId17" Type="http://schemas.openxmlformats.org/officeDocument/2006/relationships/tags" Target="../tags/tag110.xml"/><Relationship Id="rId2" Type="http://schemas.openxmlformats.org/officeDocument/2006/relationships/tags" Target="../tags/tag95.xml"/><Relationship Id="rId16" Type="http://schemas.openxmlformats.org/officeDocument/2006/relationships/tags" Target="../tags/tag109.xml"/><Relationship Id="rId20" Type="http://schemas.openxmlformats.org/officeDocument/2006/relationships/tags" Target="../tags/tag113.xml"/><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tags" Target="../tags/tag104.xml"/><Relationship Id="rId24" Type="http://schemas.openxmlformats.org/officeDocument/2006/relationships/slideLayout" Target="../slideLayouts/slideLayout8.xml"/><Relationship Id="rId5" Type="http://schemas.openxmlformats.org/officeDocument/2006/relationships/tags" Target="../tags/tag98.xml"/><Relationship Id="rId15" Type="http://schemas.openxmlformats.org/officeDocument/2006/relationships/tags" Target="../tags/tag108.xml"/><Relationship Id="rId23" Type="http://schemas.openxmlformats.org/officeDocument/2006/relationships/tags" Target="../tags/tag116.xml"/><Relationship Id="rId10" Type="http://schemas.openxmlformats.org/officeDocument/2006/relationships/tags" Target="../tags/tag103.xml"/><Relationship Id="rId19" Type="http://schemas.openxmlformats.org/officeDocument/2006/relationships/tags" Target="../tags/tag112.xml"/><Relationship Id="rId4" Type="http://schemas.openxmlformats.org/officeDocument/2006/relationships/tags" Target="../tags/tag97.xml"/><Relationship Id="rId9" Type="http://schemas.openxmlformats.org/officeDocument/2006/relationships/tags" Target="../tags/tag102.xml"/><Relationship Id="rId14" Type="http://schemas.openxmlformats.org/officeDocument/2006/relationships/tags" Target="../tags/tag107.xml"/><Relationship Id="rId22" Type="http://schemas.openxmlformats.org/officeDocument/2006/relationships/tags" Target="../tags/tag115.xml"/></Relationships>
</file>

<file path=ppt/slides/_rels/slide8.xml.rels><?xml version="1.0" encoding="UTF-8" standalone="yes"?>
<Relationships xmlns="http://schemas.openxmlformats.org/package/2006/relationships"><Relationship Id="rId8" Type="http://schemas.openxmlformats.org/officeDocument/2006/relationships/tags" Target="../tags/tag124.xml"/><Relationship Id="rId13" Type="http://schemas.openxmlformats.org/officeDocument/2006/relationships/tags" Target="../tags/tag129.xml"/><Relationship Id="rId18" Type="http://schemas.openxmlformats.org/officeDocument/2006/relationships/tags" Target="../tags/tag134.xml"/><Relationship Id="rId3" Type="http://schemas.openxmlformats.org/officeDocument/2006/relationships/tags" Target="../tags/tag119.xml"/><Relationship Id="rId21" Type="http://schemas.openxmlformats.org/officeDocument/2006/relationships/tags" Target="../tags/tag137.xml"/><Relationship Id="rId7" Type="http://schemas.openxmlformats.org/officeDocument/2006/relationships/tags" Target="../tags/tag123.xml"/><Relationship Id="rId12" Type="http://schemas.openxmlformats.org/officeDocument/2006/relationships/tags" Target="../tags/tag128.xml"/><Relationship Id="rId17" Type="http://schemas.openxmlformats.org/officeDocument/2006/relationships/tags" Target="../tags/tag133.xml"/><Relationship Id="rId2" Type="http://schemas.openxmlformats.org/officeDocument/2006/relationships/tags" Target="../tags/tag118.xml"/><Relationship Id="rId16" Type="http://schemas.openxmlformats.org/officeDocument/2006/relationships/tags" Target="../tags/tag132.xml"/><Relationship Id="rId20" Type="http://schemas.openxmlformats.org/officeDocument/2006/relationships/tags" Target="../tags/tag136.xml"/><Relationship Id="rId1" Type="http://schemas.openxmlformats.org/officeDocument/2006/relationships/tags" Target="../tags/tag117.xml"/><Relationship Id="rId6" Type="http://schemas.openxmlformats.org/officeDocument/2006/relationships/tags" Target="../tags/tag122.xml"/><Relationship Id="rId11" Type="http://schemas.openxmlformats.org/officeDocument/2006/relationships/tags" Target="../tags/tag127.xml"/><Relationship Id="rId24" Type="http://schemas.openxmlformats.org/officeDocument/2006/relationships/slideLayout" Target="../slideLayouts/slideLayout8.xml"/><Relationship Id="rId5" Type="http://schemas.openxmlformats.org/officeDocument/2006/relationships/tags" Target="../tags/tag121.xml"/><Relationship Id="rId15" Type="http://schemas.openxmlformats.org/officeDocument/2006/relationships/tags" Target="../tags/tag131.xml"/><Relationship Id="rId23" Type="http://schemas.openxmlformats.org/officeDocument/2006/relationships/tags" Target="../tags/tag139.xml"/><Relationship Id="rId10" Type="http://schemas.openxmlformats.org/officeDocument/2006/relationships/tags" Target="../tags/tag126.xml"/><Relationship Id="rId19" Type="http://schemas.openxmlformats.org/officeDocument/2006/relationships/tags" Target="../tags/tag135.xml"/><Relationship Id="rId4" Type="http://schemas.openxmlformats.org/officeDocument/2006/relationships/tags" Target="../tags/tag120.xml"/><Relationship Id="rId9" Type="http://schemas.openxmlformats.org/officeDocument/2006/relationships/tags" Target="../tags/tag125.xml"/><Relationship Id="rId14" Type="http://schemas.openxmlformats.org/officeDocument/2006/relationships/tags" Target="../tags/tag130.xml"/><Relationship Id="rId22" Type="http://schemas.openxmlformats.org/officeDocument/2006/relationships/tags" Target="../tags/tag138.xml"/></Relationships>
</file>

<file path=ppt/slides/_rels/slide9.xml.rels><?xml version="1.0" encoding="UTF-8" standalone="yes"?>
<Relationships xmlns="http://schemas.openxmlformats.org/package/2006/relationships"><Relationship Id="rId8" Type="http://schemas.openxmlformats.org/officeDocument/2006/relationships/tags" Target="../tags/tag147.xml"/><Relationship Id="rId13" Type="http://schemas.openxmlformats.org/officeDocument/2006/relationships/tags" Target="../tags/tag152.xml"/><Relationship Id="rId18" Type="http://schemas.openxmlformats.org/officeDocument/2006/relationships/tags" Target="../tags/tag157.xml"/><Relationship Id="rId3" Type="http://schemas.openxmlformats.org/officeDocument/2006/relationships/tags" Target="../tags/tag142.xml"/><Relationship Id="rId21" Type="http://schemas.openxmlformats.org/officeDocument/2006/relationships/tags" Target="../tags/tag160.xml"/><Relationship Id="rId7" Type="http://schemas.openxmlformats.org/officeDocument/2006/relationships/tags" Target="../tags/tag146.xml"/><Relationship Id="rId12" Type="http://schemas.openxmlformats.org/officeDocument/2006/relationships/tags" Target="../tags/tag151.xml"/><Relationship Id="rId17" Type="http://schemas.openxmlformats.org/officeDocument/2006/relationships/tags" Target="../tags/tag156.xml"/><Relationship Id="rId2" Type="http://schemas.openxmlformats.org/officeDocument/2006/relationships/tags" Target="../tags/tag141.xml"/><Relationship Id="rId16" Type="http://schemas.openxmlformats.org/officeDocument/2006/relationships/tags" Target="../tags/tag155.xml"/><Relationship Id="rId20" Type="http://schemas.openxmlformats.org/officeDocument/2006/relationships/tags" Target="../tags/tag159.xml"/><Relationship Id="rId1" Type="http://schemas.openxmlformats.org/officeDocument/2006/relationships/tags" Target="../tags/tag140.xml"/><Relationship Id="rId6" Type="http://schemas.openxmlformats.org/officeDocument/2006/relationships/tags" Target="../tags/tag145.xml"/><Relationship Id="rId11" Type="http://schemas.openxmlformats.org/officeDocument/2006/relationships/tags" Target="../tags/tag150.xml"/><Relationship Id="rId24" Type="http://schemas.openxmlformats.org/officeDocument/2006/relationships/slideLayout" Target="../slideLayouts/slideLayout8.xml"/><Relationship Id="rId5" Type="http://schemas.openxmlformats.org/officeDocument/2006/relationships/tags" Target="../tags/tag144.xml"/><Relationship Id="rId15" Type="http://schemas.openxmlformats.org/officeDocument/2006/relationships/tags" Target="../tags/tag154.xml"/><Relationship Id="rId23" Type="http://schemas.openxmlformats.org/officeDocument/2006/relationships/tags" Target="../tags/tag162.xml"/><Relationship Id="rId10" Type="http://schemas.openxmlformats.org/officeDocument/2006/relationships/tags" Target="../tags/tag149.xml"/><Relationship Id="rId19" Type="http://schemas.openxmlformats.org/officeDocument/2006/relationships/tags" Target="../tags/tag158.xml"/><Relationship Id="rId4" Type="http://schemas.openxmlformats.org/officeDocument/2006/relationships/tags" Target="../tags/tag143.xml"/><Relationship Id="rId9" Type="http://schemas.openxmlformats.org/officeDocument/2006/relationships/tags" Target="../tags/tag148.xml"/><Relationship Id="rId14" Type="http://schemas.openxmlformats.org/officeDocument/2006/relationships/tags" Target="../tags/tag153.xml"/><Relationship Id="rId22" Type="http://schemas.openxmlformats.org/officeDocument/2006/relationships/tags" Target="../tags/tag16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382" y="1200168"/>
            <a:ext cx="3911601" cy="2588325"/>
          </a:xfrm>
        </p:spPr>
        <p:txBody>
          <a:bodyPr>
            <a:noAutofit/>
          </a:bodyPr>
          <a:lstStyle/>
          <a:p>
            <a:pPr algn="l"/>
            <a:r>
              <a:rPr lang="en-GB" b="1" dirty="0"/>
              <a:t>10 Employee Engagement Questions to use at your meetings</a:t>
            </a:r>
          </a:p>
        </p:txBody>
      </p:sp>
      <p:sp>
        <p:nvSpPr>
          <p:cNvPr id="3" name="Subtitle 2"/>
          <p:cNvSpPr>
            <a:spLocks noGrp="1"/>
          </p:cNvSpPr>
          <p:nvPr>
            <p:ph type="subTitle" idx="1"/>
          </p:nvPr>
        </p:nvSpPr>
        <p:spPr>
          <a:xfrm>
            <a:off x="232382" y="3788493"/>
            <a:ext cx="3911601" cy="1289346"/>
          </a:xfrm>
        </p:spPr>
        <p:txBody>
          <a:bodyPr>
            <a:normAutofit/>
          </a:bodyPr>
          <a:lstStyle/>
          <a:p>
            <a:r>
              <a:rPr lang="en-GB" sz="2800" dirty="0"/>
              <a:t>Customer Success Guide</a:t>
            </a:r>
          </a:p>
        </p:txBody>
      </p:sp>
    </p:spTree>
    <p:extLst>
      <p:ext uri="{BB962C8B-B14F-4D97-AF65-F5344CB8AC3E}">
        <p14:creationId xmlns:p14="http://schemas.microsoft.com/office/powerpoint/2010/main" val="1774634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4" y="157263"/>
            <a:ext cx="9559925" cy="1143000"/>
          </a:xfrm>
        </p:spPr>
        <p:txBody>
          <a:bodyPr>
            <a:normAutofit/>
          </a:bodyPr>
          <a:lstStyle/>
          <a:p>
            <a:r>
              <a:rPr lang="en-GB" dirty="0"/>
              <a:t>My manager inspires me.</a:t>
            </a:r>
          </a:p>
        </p:txBody>
      </p:sp>
      <p:sp>
        <p:nvSpPr>
          <p:cNvPr id="3" name="Content Placeholder 2" hidden="1"/>
          <p:cNvSpPr>
            <a:spLocks noGrp="1"/>
          </p:cNvSpPr>
          <p:nvPr>
            <p:ph type="body" idx="1"/>
          </p:nvPr>
        </p:nvSpPr>
        <p:spPr>
          <a:xfrm>
            <a:off x="1235074" y="1329112"/>
            <a:ext cx="10347452"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4"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236612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886" y="157263"/>
            <a:ext cx="9734113" cy="1143000"/>
          </a:xfrm>
        </p:spPr>
        <p:txBody>
          <a:bodyPr>
            <a:normAutofit fontScale="90000"/>
          </a:bodyPr>
          <a:lstStyle/>
          <a:p>
            <a:r>
              <a:rPr lang="en-GB" dirty="0"/>
              <a:t>Employees in my organisation take the initiative to help other employees when the need arises.</a:t>
            </a:r>
          </a:p>
        </p:txBody>
      </p:sp>
      <p:sp>
        <p:nvSpPr>
          <p:cNvPr id="3" name="Content Placeholder 2" hidden="1"/>
          <p:cNvSpPr>
            <a:spLocks noGrp="1"/>
          </p:cNvSpPr>
          <p:nvPr>
            <p:ph type="body" idx="1"/>
          </p:nvPr>
        </p:nvSpPr>
        <p:spPr>
          <a:xfrm>
            <a:off x="1420237" y="1329112"/>
            <a:ext cx="10162288"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5" y="1329112"/>
            <a:ext cx="10347323"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dirty="0">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369965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4" y="157263"/>
            <a:ext cx="9559926" cy="1143000"/>
          </a:xfrm>
        </p:spPr>
        <p:txBody>
          <a:bodyPr>
            <a:normAutofit/>
          </a:bodyPr>
          <a:lstStyle/>
          <a:p>
            <a:r>
              <a:rPr lang="en-GB" dirty="0"/>
              <a:t>I am proud to tell people where I work.</a:t>
            </a:r>
          </a:p>
        </p:txBody>
      </p:sp>
      <p:sp>
        <p:nvSpPr>
          <p:cNvPr id="3" name="Content Placeholder 2" hidden="1"/>
          <p:cNvSpPr>
            <a:spLocks noGrp="1"/>
          </p:cNvSpPr>
          <p:nvPr>
            <p:ph type="body" idx="1"/>
          </p:nvPr>
        </p:nvSpPr>
        <p:spPr>
          <a:xfrm>
            <a:off x="1235074" y="1329112"/>
            <a:ext cx="10347452"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4"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350266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5" y="157263"/>
            <a:ext cx="10347325" cy="1143000"/>
          </a:xfrm>
        </p:spPr>
        <p:txBody>
          <a:bodyPr/>
          <a:lstStyle/>
          <a:p>
            <a:r>
              <a:rPr lang="en-GB" dirty="0"/>
              <a:t>Qualitative feedback</a:t>
            </a:r>
          </a:p>
        </p:txBody>
      </p:sp>
      <p:sp>
        <p:nvSpPr>
          <p:cNvPr id="3" name="Content Placeholder 2"/>
          <p:cNvSpPr>
            <a:spLocks noGrp="1"/>
          </p:cNvSpPr>
          <p:nvPr>
            <p:ph idx="1"/>
          </p:nvPr>
        </p:nvSpPr>
        <p:spPr>
          <a:xfrm>
            <a:off x="1235074" y="1329112"/>
            <a:ext cx="10587957" cy="4847099"/>
          </a:xfrm>
        </p:spPr>
        <p:txBody>
          <a:bodyPr vert="horz" lIns="68589" tIns="34295" rIns="68589" bIns="34295" rtlCol="0" anchor="t">
            <a:normAutofit fontScale="92500"/>
          </a:bodyPr>
          <a:lstStyle/>
          <a:p>
            <a:pPr marL="0" indent="0">
              <a:buNone/>
            </a:pPr>
            <a:r>
              <a:rPr lang="en-GB" dirty="0"/>
              <a:t>Don’t forget you can also utilise the </a:t>
            </a:r>
            <a:r>
              <a:rPr lang="en-GB" dirty="0" err="1"/>
              <a:t>Vevox</a:t>
            </a:r>
            <a:r>
              <a:rPr lang="en-GB" dirty="0"/>
              <a:t> Q&amp;A board in order to capture qualitative responses. Below are some examples for you to use:</a:t>
            </a:r>
          </a:p>
          <a:p>
            <a:pPr marL="342900" indent="-342900">
              <a:buClr>
                <a:srgbClr val="ED7D31"/>
              </a:buClr>
            </a:pPr>
            <a:r>
              <a:rPr lang="en-GB" dirty="0"/>
              <a:t>Choose three independent words that best describe how you feel about coming </a:t>
            </a:r>
            <a:r>
              <a:rPr lang="en-GB" dirty="0">
                <a:solidFill>
                  <a:prstClr val="black"/>
                </a:solidFill>
              </a:rPr>
              <a:t>to work. </a:t>
            </a:r>
            <a:r>
              <a:rPr lang="en-GB" sz="2400" i="1" dirty="0">
                <a:solidFill>
                  <a:prstClr val="black"/>
                </a:solidFill>
              </a:rPr>
              <a:t>(Tip: this would also work well as a word cloud poll)</a:t>
            </a:r>
            <a:endParaRPr lang="en-GB" sz="2800" dirty="0"/>
          </a:p>
          <a:p>
            <a:pPr lvl="0">
              <a:buClr>
                <a:srgbClr val="ED7D31"/>
              </a:buClr>
            </a:pPr>
            <a:r>
              <a:rPr lang="en-GB" dirty="0"/>
              <a:t>What do you enjoy most about your job?</a:t>
            </a:r>
          </a:p>
          <a:p>
            <a:pPr lvl="0">
              <a:buClr>
                <a:srgbClr val="ED7D31"/>
              </a:buClr>
            </a:pPr>
            <a:r>
              <a:rPr lang="en-GB" dirty="0"/>
              <a:t>What do you enjoy least about your job?</a:t>
            </a:r>
          </a:p>
          <a:p>
            <a:pPr marL="342900" indent="-342900">
              <a:buClr>
                <a:srgbClr val="ED7D31"/>
              </a:buClr>
            </a:pPr>
            <a:r>
              <a:rPr lang="en-GB" dirty="0"/>
              <a:t>Choose three independent words that best describe the culture of this</a:t>
            </a:r>
            <a:r>
              <a:rPr lang="en-GB" dirty="0">
                <a:solidFill>
                  <a:prstClr val="black"/>
                </a:solidFill>
              </a:rPr>
              <a:t> organisation.</a:t>
            </a:r>
            <a:r>
              <a:rPr lang="en-GB" sz="2800" dirty="0">
                <a:solidFill>
                  <a:prstClr val="black"/>
                </a:solidFill>
              </a:rPr>
              <a:t> </a:t>
            </a:r>
            <a:r>
              <a:rPr lang="en-GB" sz="2400" i="1" dirty="0">
                <a:solidFill>
                  <a:prstClr val="black"/>
                </a:solidFill>
              </a:rPr>
              <a:t>(Tip: this would also work well as a word cloud poll)</a:t>
            </a:r>
            <a:endParaRPr lang="en-GB" sz="2800" dirty="0"/>
          </a:p>
        </p:txBody>
      </p:sp>
    </p:spTree>
    <p:custDataLst>
      <p:tags r:id="rId1"/>
    </p:custDataLst>
    <p:extLst>
      <p:ext uri="{BB962C8B-B14F-4D97-AF65-F5344CB8AC3E}">
        <p14:creationId xmlns:p14="http://schemas.microsoft.com/office/powerpoint/2010/main" val="194981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626" y="157263"/>
            <a:ext cx="11008374" cy="1143000"/>
          </a:xfrm>
        </p:spPr>
        <p:txBody>
          <a:bodyPr>
            <a:normAutofit/>
          </a:bodyPr>
          <a:lstStyle/>
          <a:p>
            <a:r>
              <a:rPr lang="en-GB" sz="3200" dirty="0"/>
              <a:t>10 Employee Engagement Questions to ask at your meetings</a:t>
            </a:r>
          </a:p>
        </p:txBody>
      </p:sp>
      <p:sp>
        <p:nvSpPr>
          <p:cNvPr id="3" name="Content Placeholder 2"/>
          <p:cNvSpPr>
            <a:spLocks noGrp="1"/>
          </p:cNvSpPr>
          <p:nvPr>
            <p:ph idx="1"/>
          </p:nvPr>
        </p:nvSpPr>
        <p:spPr>
          <a:xfrm>
            <a:off x="1284048" y="1245143"/>
            <a:ext cx="10735923" cy="4800685"/>
          </a:xfrm>
        </p:spPr>
        <p:txBody>
          <a:bodyPr>
            <a:normAutofit fontScale="85000" lnSpcReduction="10000"/>
          </a:bodyPr>
          <a:lstStyle/>
          <a:p>
            <a:pPr marL="0" indent="0">
              <a:buNone/>
            </a:pPr>
            <a:r>
              <a:rPr lang="en-GB" dirty="0"/>
              <a:t>There are no ‘silver bullets’ when it comes to employee engagement surveys as all organisations are different, however the following slides contain 10 pre-programmed Vevox polling questions that will help get you started.</a:t>
            </a:r>
          </a:p>
          <a:p>
            <a:pPr marL="0" indent="0">
              <a:buNone/>
            </a:pPr>
            <a:r>
              <a:rPr lang="en-GB" dirty="0"/>
              <a:t>As these questions have been pre-programmed in Vevox you can simply copy and paste them into your presentation slide deck. You can then make any adjustments as you would with any other Vevox question.</a:t>
            </a:r>
          </a:p>
          <a:p>
            <a:pPr marL="0" indent="0">
              <a:buNone/>
            </a:pPr>
            <a:r>
              <a:rPr lang="en-GB" dirty="0"/>
              <a:t>You will notice that the result bars are set to NOT display, as in our experience most meeting organisers and presenters do not want to disclose these results live, for obvious reasons.</a:t>
            </a:r>
          </a:p>
          <a:p>
            <a:pPr marL="0" indent="0">
              <a:buNone/>
            </a:pPr>
            <a:r>
              <a:rPr lang="en-GB" dirty="0"/>
              <a:t>Also there is a ‘DATA CAPTURE – THANK YOU’ box that will automatically build once the poll is closed to let the presenter and audience know that the poll is over and that they shouldn’t expect to see the results.</a:t>
            </a:r>
          </a:p>
        </p:txBody>
      </p:sp>
    </p:spTree>
    <p:extLst>
      <p:ext uri="{BB962C8B-B14F-4D97-AF65-F5344CB8AC3E}">
        <p14:creationId xmlns:p14="http://schemas.microsoft.com/office/powerpoint/2010/main" val="1494143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5" y="157263"/>
            <a:ext cx="10347325" cy="1143000"/>
          </a:xfrm>
        </p:spPr>
        <p:txBody>
          <a:bodyPr>
            <a:normAutofit/>
          </a:bodyPr>
          <a:lstStyle/>
          <a:p>
            <a:r>
              <a:rPr lang="en-GB"/>
              <a:t>I get excited about going to work.</a:t>
            </a:r>
            <a:endParaRPr lang="en-GB" dirty="0"/>
          </a:p>
        </p:txBody>
      </p:sp>
      <p:sp>
        <p:nvSpPr>
          <p:cNvPr id="3" name="Content Placeholder 2" hidden="1"/>
          <p:cNvSpPr>
            <a:spLocks noGrp="1"/>
          </p:cNvSpPr>
          <p:nvPr>
            <p:ph type="body" idx="1"/>
          </p:nvPr>
        </p:nvSpPr>
        <p:spPr>
          <a:xfrm>
            <a:off x="1235075" y="1329112"/>
            <a:ext cx="10347452"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50" name="Chart"/>
          <p:cNvGrpSpPr/>
          <p:nvPr>
            <p:custDataLst>
              <p:tags r:id="rId3"/>
            </p:custDataLst>
          </p:nvPr>
        </p:nvGrpSpPr>
        <p:grpSpPr>
          <a:xfrm>
            <a:off x="1235075"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319036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191" y="157263"/>
            <a:ext cx="9604808" cy="1143000"/>
          </a:xfrm>
        </p:spPr>
        <p:txBody>
          <a:bodyPr>
            <a:normAutofit/>
          </a:bodyPr>
          <a:lstStyle/>
          <a:p>
            <a:r>
              <a:rPr lang="en-GB"/>
              <a:t>I am inspired to meet my goals at work.</a:t>
            </a:r>
            <a:endParaRPr lang="en-GB" dirty="0"/>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5" y="1329112"/>
            <a:ext cx="10347324"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415146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6" y="157263"/>
            <a:ext cx="10347324" cy="1143000"/>
          </a:xfrm>
        </p:spPr>
        <p:txBody>
          <a:bodyPr>
            <a:normAutofit fontScale="90000"/>
          </a:bodyPr>
          <a:lstStyle/>
          <a:p>
            <a:r>
              <a:rPr lang="en-GB" dirty="0"/>
              <a:t>I am determined to give my best effort at work each day.</a:t>
            </a:r>
          </a:p>
        </p:txBody>
      </p:sp>
      <p:sp>
        <p:nvSpPr>
          <p:cNvPr id="3" name="Content Placeholder 2" hidden="1"/>
          <p:cNvSpPr>
            <a:spLocks noGrp="1"/>
          </p:cNvSpPr>
          <p:nvPr>
            <p:ph type="body" idx="1"/>
          </p:nvPr>
        </p:nvSpPr>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4"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72202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5" y="157263"/>
            <a:ext cx="10347325" cy="1143000"/>
          </a:xfrm>
        </p:spPr>
        <p:txBody>
          <a:bodyPr>
            <a:normAutofit/>
          </a:bodyPr>
          <a:lstStyle/>
          <a:p>
            <a:r>
              <a:rPr lang="en-GB" dirty="0"/>
              <a:t>I have the tools to enable me to do my job effectively.</a:t>
            </a:r>
          </a:p>
        </p:txBody>
      </p:sp>
      <p:sp>
        <p:nvSpPr>
          <p:cNvPr id="3" name="Content Placeholder 2" hidden="1"/>
          <p:cNvSpPr>
            <a:spLocks noGrp="1"/>
          </p:cNvSpPr>
          <p:nvPr>
            <p:ph type="body" idx="1"/>
          </p:nvPr>
        </p:nvSpPr>
        <p:spPr>
          <a:xfrm>
            <a:off x="1235074" y="1329112"/>
            <a:ext cx="10347452"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4"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1596673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4" y="157263"/>
            <a:ext cx="10347326" cy="1143000"/>
          </a:xfrm>
        </p:spPr>
        <p:txBody>
          <a:bodyPr>
            <a:normAutofit fontScale="90000"/>
          </a:bodyPr>
          <a:lstStyle/>
          <a:p>
            <a:r>
              <a:rPr lang="en-GB" dirty="0"/>
              <a:t>I have the opportunity to contribute to decisions that affect me.</a:t>
            </a:r>
          </a:p>
        </p:txBody>
      </p:sp>
      <p:sp>
        <p:nvSpPr>
          <p:cNvPr id="3" name="Content Placeholder 2" hidden="1"/>
          <p:cNvSpPr>
            <a:spLocks noGrp="1"/>
          </p:cNvSpPr>
          <p:nvPr>
            <p:ph type="body" idx="1"/>
          </p:nvPr>
        </p:nvSpPr>
        <p:spPr>
          <a:xfrm>
            <a:off x="1235074" y="1329112"/>
            <a:ext cx="10347452"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4"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dirty="0">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97403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4" y="157263"/>
            <a:ext cx="10347326" cy="1143000"/>
          </a:xfrm>
        </p:spPr>
        <p:txBody>
          <a:bodyPr>
            <a:normAutofit/>
          </a:bodyPr>
          <a:lstStyle/>
          <a:p>
            <a:r>
              <a:rPr lang="en-GB" dirty="0"/>
              <a:t>I feel valued for the work I do.</a:t>
            </a:r>
          </a:p>
        </p:txBody>
      </p:sp>
      <p:sp>
        <p:nvSpPr>
          <p:cNvPr id="3" name="Content Placeholder 2" hidden="1"/>
          <p:cNvSpPr>
            <a:spLocks noGrp="1"/>
          </p:cNvSpPr>
          <p:nvPr>
            <p:ph type="body" idx="1"/>
          </p:nvPr>
        </p:nvSpPr>
        <p:spPr>
          <a:xfrm>
            <a:off x="1235074" y="1329112"/>
            <a:ext cx="10347452"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4"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2579141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074" y="157263"/>
            <a:ext cx="9559926" cy="1143000"/>
          </a:xfrm>
        </p:spPr>
        <p:txBody>
          <a:bodyPr>
            <a:normAutofit fontScale="90000"/>
          </a:bodyPr>
          <a:lstStyle/>
          <a:p>
            <a:r>
              <a:rPr lang="en-GB" dirty="0"/>
              <a:t>I understand how my role contributes to achieving business outcomes.</a:t>
            </a:r>
          </a:p>
        </p:txBody>
      </p:sp>
      <p:sp>
        <p:nvSpPr>
          <p:cNvPr id="3" name="Content Placeholder 2" hidden="1"/>
          <p:cNvSpPr>
            <a:spLocks noGrp="1"/>
          </p:cNvSpPr>
          <p:nvPr>
            <p:ph type="body" idx="1"/>
          </p:nvPr>
        </p:nvSpPr>
        <p:spPr>
          <a:xfrm>
            <a:off x="1235074" y="1329112"/>
            <a:ext cx="10347452" cy="4525963"/>
          </a:xfrm>
        </p:spPr>
        <p:txBody>
          <a:bodyPr/>
          <a:lstStyle/>
          <a:p>
            <a:endParaRPr lang="en-GB" dirty="0"/>
          </a:p>
        </p:txBody>
      </p:sp>
      <p:sp>
        <p:nvSpPr>
          <p:cNvPr id="4" name="OpenQuestion"/>
          <p:cNvSpPr/>
          <p:nvPr>
            <p:custDataLst>
              <p:tags r:id="rId2"/>
            </p:custDataLst>
          </p:nvPr>
        </p:nvSpPr>
        <p:spPr>
          <a:xfrm>
            <a:off x="10922000" y="7004278"/>
            <a:ext cx="1270000" cy="215444"/>
          </a:xfrm>
          <a:prstGeom prst="actionButtonSound">
            <a:avLst/>
          </a:prstGeom>
        </p:spPr>
        <p:style>
          <a:lnRef idx="1">
            <a:schemeClr val="accent1"/>
          </a:lnRef>
          <a:fillRef idx="3">
            <a:schemeClr val="accent1"/>
          </a:fillRef>
          <a:effectRef idx="2">
            <a:schemeClr val="accent1"/>
          </a:effectRef>
          <a:fontRef idx="minor">
            <a:schemeClr val="lt1"/>
          </a:fontRef>
        </p:style>
        <p:txBody>
          <a:bodyPr rtlCol="0" anchor="ctr">
            <a:spAutoFit/>
          </a:bodyPr>
          <a:lstStyle/>
          <a:p>
            <a:pPr algn="ctr"/>
            <a:r>
              <a:rPr lang="en-GB" sz="800"/>
              <a:t>Vote Trigger</a:t>
            </a:r>
          </a:p>
        </p:txBody>
      </p:sp>
      <p:grpSp>
        <p:nvGrpSpPr>
          <p:cNvPr id="33" name="Chart"/>
          <p:cNvGrpSpPr/>
          <p:nvPr>
            <p:custDataLst>
              <p:tags r:id="rId3"/>
            </p:custDataLst>
          </p:nvPr>
        </p:nvGrpSpPr>
        <p:grpSpPr>
          <a:xfrm>
            <a:off x="1235074" y="1329112"/>
            <a:ext cx="10347325" cy="4466444"/>
            <a:chOff x="609600" y="1329112"/>
            <a:chExt cx="10972800" cy="4466444"/>
          </a:xfrm>
        </p:grpSpPr>
        <p:sp>
          <p:nvSpPr>
            <p:cNvPr id="5" name="Key_1"/>
            <p:cNvSpPr txBox="1"/>
            <p:nvPr>
              <p:custDataLst>
                <p:tags r:id="rId4"/>
              </p:custDataLst>
            </p:nvPr>
          </p:nvSpPr>
          <p:spPr>
            <a:xfrm>
              <a:off x="609600" y="1329112"/>
              <a:ext cx="572273"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1.</a:t>
              </a:r>
            </a:p>
          </p:txBody>
        </p:sp>
        <p:sp>
          <p:nvSpPr>
            <p:cNvPr id="6" name="Description_1"/>
            <p:cNvSpPr txBox="1"/>
            <p:nvPr>
              <p:custDataLst>
                <p:tags r:id="rId5"/>
              </p:custDataLst>
            </p:nvPr>
          </p:nvSpPr>
          <p:spPr>
            <a:xfrm>
              <a:off x="1181873" y="1329112"/>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Disagree</a:t>
              </a:r>
            </a:p>
          </p:txBody>
        </p:sp>
        <p:sp>
          <p:nvSpPr>
            <p:cNvPr id="7" name="Value_1" hidden="1"/>
            <p:cNvSpPr txBox="1"/>
            <p:nvPr>
              <p:custDataLst>
                <p:tags r:id="rId6"/>
              </p:custDataLst>
            </p:nvPr>
          </p:nvSpPr>
          <p:spPr>
            <a:xfrm>
              <a:off x="1181873" y="1869106"/>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8" name="Bar_1" hidden="1"/>
            <p:cNvSpPr/>
            <p:nvPr>
              <p:custDataLst>
                <p:tags r:id="rId7"/>
              </p:custDataLst>
            </p:nvPr>
          </p:nvSpPr>
          <p:spPr>
            <a:xfrm>
              <a:off x="1181873" y="1847366"/>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Key_2"/>
            <p:cNvSpPr txBox="1"/>
            <p:nvPr>
              <p:custDataLst>
                <p:tags r:id="rId8"/>
              </p:custDataLst>
            </p:nvPr>
          </p:nvSpPr>
          <p:spPr>
            <a:xfrm>
              <a:off x="609601" y="2224306"/>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2.</a:t>
              </a:r>
            </a:p>
          </p:txBody>
        </p:sp>
        <p:sp>
          <p:nvSpPr>
            <p:cNvPr id="10" name="Description_2"/>
            <p:cNvSpPr txBox="1"/>
            <p:nvPr>
              <p:custDataLst>
                <p:tags r:id="rId9"/>
              </p:custDataLst>
            </p:nvPr>
          </p:nvSpPr>
          <p:spPr>
            <a:xfrm>
              <a:off x="1181873" y="2224306"/>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Disagree</a:t>
              </a:r>
            </a:p>
          </p:txBody>
        </p:sp>
        <p:sp>
          <p:nvSpPr>
            <p:cNvPr id="11" name="Value_2" hidden="1"/>
            <p:cNvSpPr txBox="1"/>
            <p:nvPr>
              <p:custDataLst>
                <p:tags r:id="rId10"/>
              </p:custDataLst>
            </p:nvPr>
          </p:nvSpPr>
          <p:spPr>
            <a:xfrm>
              <a:off x="1181873" y="2764300"/>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2" name="Bar_2" hidden="1"/>
            <p:cNvSpPr/>
            <p:nvPr>
              <p:custDataLst>
                <p:tags r:id="rId11"/>
              </p:custDataLst>
            </p:nvPr>
          </p:nvSpPr>
          <p:spPr>
            <a:xfrm>
              <a:off x="1181873" y="2742560"/>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Key_3"/>
            <p:cNvSpPr txBox="1"/>
            <p:nvPr>
              <p:custDataLst>
                <p:tags r:id="rId12"/>
              </p:custDataLst>
            </p:nvPr>
          </p:nvSpPr>
          <p:spPr>
            <a:xfrm>
              <a:off x="609601" y="3119500"/>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3.</a:t>
              </a:r>
            </a:p>
          </p:txBody>
        </p:sp>
        <p:sp>
          <p:nvSpPr>
            <p:cNvPr id="14" name="Description_3"/>
            <p:cNvSpPr txBox="1"/>
            <p:nvPr>
              <p:custDataLst>
                <p:tags r:id="rId13"/>
              </p:custDataLst>
            </p:nvPr>
          </p:nvSpPr>
          <p:spPr>
            <a:xfrm>
              <a:off x="1181873" y="3119500"/>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Neither agree nor disagree</a:t>
              </a:r>
            </a:p>
          </p:txBody>
        </p:sp>
        <p:sp>
          <p:nvSpPr>
            <p:cNvPr id="15" name="Value_3" hidden="1"/>
            <p:cNvSpPr txBox="1"/>
            <p:nvPr>
              <p:custDataLst>
                <p:tags r:id="rId14"/>
              </p:custDataLst>
            </p:nvPr>
          </p:nvSpPr>
          <p:spPr>
            <a:xfrm>
              <a:off x="1181873" y="3659493"/>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16" name="Bar_3" hidden="1"/>
            <p:cNvSpPr/>
            <p:nvPr>
              <p:custDataLst>
                <p:tags r:id="rId15"/>
              </p:custDataLst>
            </p:nvPr>
          </p:nvSpPr>
          <p:spPr>
            <a:xfrm>
              <a:off x="1181873" y="3637754"/>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Key_4"/>
            <p:cNvSpPr txBox="1"/>
            <p:nvPr>
              <p:custDataLst>
                <p:tags r:id="rId16"/>
              </p:custDataLst>
            </p:nvPr>
          </p:nvSpPr>
          <p:spPr>
            <a:xfrm>
              <a:off x="609601" y="4014693"/>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4.</a:t>
              </a:r>
            </a:p>
          </p:txBody>
        </p:sp>
        <p:sp>
          <p:nvSpPr>
            <p:cNvPr id="18" name="Description_4"/>
            <p:cNvSpPr txBox="1"/>
            <p:nvPr>
              <p:custDataLst>
                <p:tags r:id="rId17"/>
              </p:custDataLst>
            </p:nvPr>
          </p:nvSpPr>
          <p:spPr>
            <a:xfrm>
              <a:off x="1181873" y="4014693"/>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Agree</a:t>
              </a:r>
            </a:p>
          </p:txBody>
        </p:sp>
        <p:sp>
          <p:nvSpPr>
            <p:cNvPr id="19" name="Value_4" hidden="1"/>
            <p:cNvSpPr txBox="1"/>
            <p:nvPr>
              <p:custDataLst>
                <p:tags r:id="rId18"/>
              </p:custDataLst>
            </p:nvPr>
          </p:nvSpPr>
          <p:spPr>
            <a:xfrm>
              <a:off x="1181873" y="4554687"/>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0" name="Bar_4" hidden="1"/>
            <p:cNvSpPr/>
            <p:nvPr>
              <p:custDataLst>
                <p:tags r:id="rId19"/>
              </p:custDataLst>
            </p:nvPr>
          </p:nvSpPr>
          <p:spPr>
            <a:xfrm>
              <a:off x="1181873" y="4532947"/>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Key_5"/>
            <p:cNvSpPr txBox="1"/>
            <p:nvPr>
              <p:custDataLst>
                <p:tags r:id="rId20"/>
              </p:custDataLst>
            </p:nvPr>
          </p:nvSpPr>
          <p:spPr>
            <a:xfrm>
              <a:off x="609601" y="4909887"/>
              <a:ext cx="572272" cy="483081"/>
            </a:xfrm>
            <a:prstGeom prst="rect">
              <a:avLst/>
            </a:prstGeom>
            <a:noFill/>
          </p:spPr>
          <p:txBody>
            <a:bodyPr vert="horz" wrap="none" lIns="95250" tIns="50800" rIns="203200" bIns="0" rtlCol="0" anchor="t">
              <a:spAutoFit/>
            </a:bodyPr>
            <a:lstStyle/>
            <a:p>
              <a:pPr algn="r"/>
              <a:r>
                <a:rPr lang="en-GB" sz="2806">
                  <a:solidFill>
                    <a:srgbClr val="000000"/>
                  </a:solidFill>
                  <a:latin typeface="Calibri Light" panose="020F0302020204030204" pitchFamily="34" charset="0"/>
                </a:rPr>
                <a:t>5.</a:t>
              </a:r>
            </a:p>
          </p:txBody>
        </p:sp>
        <p:sp>
          <p:nvSpPr>
            <p:cNvPr id="22" name="Description_5"/>
            <p:cNvSpPr txBox="1"/>
            <p:nvPr>
              <p:custDataLst>
                <p:tags r:id="rId21"/>
              </p:custDataLst>
            </p:nvPr>
          </p:nvSpPr>
          <p:spPr>
            <a:xfrm>
              <a:off x="1181873" y="4909887"/>
              <a:ext cx="10400527" cy="508729"/>
            </a:xfrm>
            <a:prstGeom prst="rect">
              <a:avLst/>
            </a:prstGeom>
            <a:noFill/>
          </p:spPr>
          <p:txBody>
            <a:bodyPr vert="horz" wrap="square" lIns="0" tIns="50800" rIns="0" bIns="25400" rtlCol="0" anchor="t">
              <a:spAutoFit/>
            </a:bodyPr>
            <a:lstStyle/>
            <a:p>
              <a:r>
                <a:rPr lang="en-GB" sz="2806">
                  <a:solidFill>
                    <a:srgbClr val="000000"/>
                  </a:solidFill>
                  <a:latin typeface="Calibri Light" panose="020F0302020204030204" pitchFamily="34" charset="0"/>
                </a:rPr>
                <a:t>Strongly Agree</a:t>
              </a:r>
            </a:p>
          </p:txBody>
        </p:sp>
        <p:sp>
          <p:nvSpPr>
            <p:cNvPr id="23" name="Value_5" hidden="1"/>
            <p:cNvSpPr txBox="1"/>
            <p:nvPr>
              <p:custDataLst>
                <p:tags r:id="rId22"/>
              </p:custDataLst>
            </p:nvPr>
          </p:nvSpPr>
          <p:spPr>
            <a:xfrm>
              <a:off x="1181873" y="5449881"/>
              <a:ext cx="403957" cy="323935"/>
            </a:xfrm>
            <a:prstGeom prst="rect">
              <a:avLst/>
            </a:prstGeom>
            <a:noFill/>
          </p:spPr>
          <p:txBody>
            <a:bodyPr vert="horz" wrap="none" lIns="76200" tIns="0" rIns="0" bIns="0" rtlCol="0" anchor="t">
              <a:spAutoFit/>
            </a:bodyPr>
            <a:lstStyle/>
            <a:p>
              <a:r>
                <a:rPr lang="en-GB" sz="2105">
                  <a:solidFill>
                    <a:srgbClr val="000000"/>
                  </a:solidFill>
                  <a:latin typeface="Calibri Light" panose="020F0302020204030204" pitchFamily="34" charset="0"/>
                </a:rPr>
                <a:t>0%</a:t>
              </a:r>
            </a:p>
          </p:txBody>
        </p:sp>
        <p:sp>
          <p:nvSpPr>
            <p:cNvPr id="24" name="Bar_5" hidden="1"/>
            <p:cNvSpPr/>
            <p:nvPr>
              <p:custDataLst>
                <p:tags r:id="rId23"/>
              </p:custDataLst>
            </p:nvPr>
          </p:nvSpPr>
          <p:spPr>
            <a:xfrm>
              <a:off x="1181873" y="5428141"/>
              <a:ext cx="0" cy="367415"/>
            </a:xfrm>
            <a:prstGeom prst="rect">
              <a:avLst/>
            </a:prstGeom>
            <a:gradFill flip="none" rotWithShape="1">
              <a:gsLst>
                <a:gs pos="0">
                  <a:schemeClr val="accent1"/>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5" name="Canvas" hidden="1"/>
            <p:cNvSpPr/>
            <p:nvPr/>
          </p:nvSpPr>
          <p:spPr>
            <a:xfrm>
              <a:off x="1181873" y="1329112"/>
              <a:ext cx="9724060" cy="4466444"/>
            </a:xfrm>
            <a:prstGeom prst="rect">
              <a:avLst/>
            </a:prstGeom>
            <a:gradFill flip="none" rotWithShape="1">
              <a:gsLst>
                <a:gs pos="0">
                  <a:schemeClr val="accent1">
                    <a:tint val="100000"/>
                    <a:shade val="100000"/>
                    <a:satMod val="130000"/>
                    <a:alpha val="15000"/>
                  </a:schemeClr>
                </a:gs>
                <a:gs pos="100000">
                  <a:schemeClr val="accent1">
                    <a:tint val="50000"/>
                    <a:shade val="100000"/>
                    <a:satMod val="350000"/>
                    <a:alpha val="15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27" name="VoteNow"/>
          <p:cNvSpPr/>
          <p:nvPr/>
        </p:nvSpPr>
        <p:spPr>
          <a:xfrm>
            <a:off x="10795000" y="127000"/>
            <a:ext cx="1270000" cy="369332"/>
          </a:xfrm>
          <a:prstGeom prst="rect">
            <a:avLst/>
          </a:prstGeom>
        </p:spPr>
        <p:style>
          <a:lnRef idx="1">
            <a:schemeClr val="accent1"/>
          </a:lnRef>
          <a:fillRef idx="3">
            <a:schemeClr val="accent1"/>
          </a:fillRef>
          <a:effectRef idx="2">
            <a:schemeClr val="accent1"/>
          </a:effectRef>
          <a:fontRef idx="minor">
            <a:schemeClr val="lt1"/>
          </a:fontRef>
        </p:style>
        <p:txBody>
          <a:bodyPr rtlCol="0" anchor="t">
            <a:spAutoFit/>
          </a:bodyPr>
          <a:lstStyle/>
          <a:p>
            <a:pPr algn="ctr"/>
            <a:r>
              <a:rPr lang="en-GB"/>
              <a:t>POLL OPEN</a:t>
            </a:r>
          </a:p>
        </p:txBody>
      </p:sp>
      <p:sp>
        <p:nvSpPr>
          <p:cNvPr id="28" name="TextBox 27"/>
          <p:cNvSpPr txBox="1"/>
          <p:nvPr/>
        </p:nvSpPr>
        <p:spPr>
          <a:xfrm>
            <a:off x="7777004" y="2926267"/>
            <a:ext cx="3551832" cy="120032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3600" dirty="0"/>
              <a:t>DATA CAPTURED</a:t>
            </a:r>
            <a:br>
              <a:rPr lang="en-GB" sz="3600" dirty="0"/>
            </a:br>
            <a:r>
              <a:rPr lang="en-GB" sz="3600" dirty="0"/>
              <a:t>THANK YOU</a:t>
            </a:r>
          </a:p>
        </p:txBody>
      </p:sp>
    </p:spTree>
    <p:custDataLst>
      <p:tags r:id="rId1"/>
    </p:custDataLst>
    <p:extLst>
      <p:ext uri="{BB962C8B-B14F-4D97-AF65-F5344CB8AC3E}">
        <p14:creationId xmlns:p14="http://schemas.microsoft.com/office/powerpoint/2010/main" val="116819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99"/>
                                          </p:stCondLst>
                                        </p:cTn>
                                        <p:tgtEl>
                                          <p:spTgt spid="4"/>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ERSION" val="5.0"/>
  <p:tag name="PERSONS" val="&lt;?xml version=&quot;1.0&quot; encoding=&quot;utf-8&quot;?&gt;&lt;ArrayOfPerson xmlns:xsi=&quot;http://www.w3.org/2001/XMLSchema-instance&quot; xmlns:xsd=&quot;http://www.w3.org/2001/XMLSchema&quot; /&gt;"/>
  <p:tag name="PRESGUID" val="2a395bf5-fc97-4ccb-bd57-475d556a2791"/>
  <p:tag name="EDITION" val="Express"/>
</p:tagLst>
</file>

<file path=ppt/tags/tag1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0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42.310791&lt;/Left&gt;&lt;Height&gt;28.930315&lt;/Height&gt;&lt;Width&gt;722.0288&lt;/Width&gt;&lt;/ShapeDetails&gt;"/>
</p:tagLst>
</file>

<file path=ppt/tags/tag10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0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0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0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42.310791&lt;/Left&gt;&lt;Height&gt;28.930315&lt;/Height&gt;&lt;Width&gt;722.0288&lt;/Width&gt;&lt;/ShapeDetails&gt;"/>
</p:tagLst>
</file>

<file path=ppt/tags/tag10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0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0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0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42.310791&lt;/Left&gt;&lt;Height&gt;28.930315&lt;/Height&gt;&lt;Width&gt;722.0288&lt;/Width&gt;&lt;/ShapeDetails&gt;"/>
</p:tagLst>
</file>

<file path=ppt/tags/tag10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1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1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1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42.310791&lt;/Left&gt;&lt;Height&gt;28.930315&lt;/Height&gt;&lt;Width&gt;722.0288&lt;/Width&gt;&lt;/ShapeDetails&gt;"/>
</p:tagLst>
</file>

<file path=ppt/tags/tag11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1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1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1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42.310791&lt;/Left&gt;&lt;Height&gt;28.930315&lt;/Height&gt;&lt;Width&gt;722.0288&lt;/Width&gt;&lt;/ShapeDetails&gt;"/>
</p:tagLst>
</file>

<file path=ppt/tags/tag117.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5&lt;/Value&gt;&lt;ValueAsPercentage&gt;29.411764705882352941176470590&lt;/ValueAsPercentage&gt;&lt;ValueAsPercentageString&gt;29.41%&lt;/ValueAsPercentageString&gt;&lt;PersonId&gt;0&lt;/PersonId&gt;&lt;ResponseDelay&gt;0&lt;/ResponseDelay&gt;&lt;/Response&gt;&lt;Response&gt;&lt;Index&gt;0&lt;/Index&gt;&lt;SmartcardUID&gt;0&lt;/SmartcardUID&gt;&lt;Valid&gt;false&lt;/Valid&gt;&lt;TimeStamp&gt;0001-01-01T00:00:00&lt;/TimeStamp&gt;&lt;Value&gt;1&lt;/Value&gt;&lt;ValueAsPercentage&gt;5.8823529411764705882352941200&lt;/ValueAsPercentage&gt;&lt;ValueAsPercentageString&gt;5.88%&lt;/ValueAsPercentageString&gt;&lt;PersonId&gt;0&lt;/PersonId&gt;&lt;ResponseDelay&gt;0&lt;/ResponseDelay&gt;&lt;/Response&gt;&lt;Response&gt;&lt;Index&gt;0&lt;/Index&gt;&lt;SmartcardUID&gt;0&lt;/SmartcardUID&gt;&lt;Valid&gt;false&lt;/Valid&gt;&lt;TimeStamp&gt;0001-01-01T00:00:00&lt;/TimeStamp&gt;&lt;Value&gt;3&lt;/Value&gt;&lt;ValueAsPercentage&gt;17.647058823529411764705882350&lt;/ValueAsPercentage&gt;&lt;ValueAsPercentageString&gt;17.65%&lt;/ValueAsPercentageString&gt;&lt;PersonId&gt;0&lt;/PersonId&gt;&lt;ResponseDelay&gt;0&lt;/ResponseDelay&gt;&lt;/Response&gt;&lt;Response&gt;&lt;Index&gt;0&lt;/Index&gt;&lt;SmartcardUID&gt;0&lt;/SmartcardUID&gt;&lt;Valid&gt;false&lt;/Valid&gt;&lt;TimeStamp&gt;0001-01-01T00:00:00&lt;/TimeStamp&gt;&lt;Value&gt;4&lt;/Value&gt;&lt;ValueAsPercentage&gt;23.529411764705882352941176470&lt;/ValueAsPercentage&gt;&lt;ValueAsPercentageString&gt;23.53%&lt;/ValueAsPercentageString&gt;&lt;PersonId&gt;0&lt;/PersonId&gt;&lt;ResponseDelay&gt;0&lt;/ResponseDelay&gt;&lt;/Response&gt;&lt;Response&gt;&lt;Index&gt;0&lt;/Index&gt;&lt;SmartcardUID&gt;0&lt;/SmartcardUID&gt;&lt;Valid&gt;false&lt;/Valid&gt;&lt;TimeStamp&gt;0001-01-01T00:00:00&lt;/TimeStamp&gt;&lt;Value&gt;4&lt;/Value&gt;&lt;ValueAsPercentage&gt;23.529411764705882352941176470&lt;/ValueAsPercentage&gt;&lt;ValueAsPercentageString&gt;23.53%&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93e926a7-54ad-449f-bc70-e07cfa8fa3f9&lt;/GUID&gt;&lt;Name /&gt;&lt;Text&gt;I feel valued for the work I do.&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820&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8&lt;/int&gt;"/>
  <p:tag name="MEETOO" val="2a395bf5-fc97-4ccb-bd57-475d556a2791"/>
</p:tagLst>
</file>

<file path=ppt/tags/tag118.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19.xml><?xml version="1.0" encoding="utf-8"?>
<p:tagLst xmlns:a="http://schemas.openxmlformats.org/drawingml/2006/main" xmlns:r="http://schemas.openxmlformats.org/officeDocument/2006/relationships" xmlns:p="http://schemas.openxmlformats.org/presentationml/2006/main">
  <p:tag name="QUESTIONGUID" val="93e926a7-54ad-449f-bc70-e07cfa8fa3f9"/>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0056bf33-b879-485e-a36f-fad52e128df5&lt;/GUID&gt;&lt;Name /&gt;&lt;ScreenPosition&gt;BottomRight&lt;/ScreenPosition&gt;&lt;BorderThickness&gt;10&lt;/BorderThickness&gt;&lt;Top&gt;104.654488&lt;/Top&gt;&lt;Left&gt;97.24992&lt;/Left&gt;&lt;Height&gt;351.6885&lt;/Height&gt;&lt;Width&gt;814.75&lt;/Width&gt;&lt;/ShapeDetails&gt;"/>
</p:tagLst>
</file>

<file path=ppt/tags/tag1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42.310867&lt;/Left&gt;&lt;Height&gt;28.930315&lt;/Height&gt;&lt;Width&gt;722.0288&lt;/Width&gt;&lt;/ShapeDetails&gt;"/>
</p:tagLst>
</file>

<file path=ppt/tags/tag12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2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2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2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42.310791&lt;/Left&gt;&lt;Height&gt;28.930315&lt;/Height&gt;&lt;Width&gt;722.0288&lt;/Width&gt;&lt;/ShapeDetails&gt;"/>
</p:tagLst>
</file>

<file path=ppt/tags/tag12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2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2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2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42.310791&lt;/Left&gt;&lt;Height&gt;28.930315&lt;/Height&gt;&lt;Width&gt;722.0288&lt;/Width&gt;&lt;/ShapeDetails&gt;"/>
</p:tagLst>
</file>

<file path=ppt/tags/tag12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2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3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3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42.310791&lt;/Left&gt;&lt;Height&gt;28.930315&lt;/Height&gt;&lt;Width&gt;722.0288&lt;/Width&gt;&lt;/ShapeDetails&gt;"/>
</p:tagLst>
</file>

<file path=ppt/tags/tag13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3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3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3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42.310791&lt;/Left&gt;&lt;Height&gt;28.930315&lt;/Height&gt;&lt;Width&gt;722.0288&lt;/Width&gt;&lt;/ShapeDetails&gt;"/>
</p:tagLst>
</file>

<file path=ppt/tags/tag13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3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3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3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42.310791&lt;/Left&gt;&lt;Height&gt;28.930315&lt;/Height&gt;&lt;Width&gt;722.0288&lt;/Width&gt;&lt;/ShapeDetails&gt;"/>
</p:tagLst>
</file>

<file path=ppt/tags/tag1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40.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2&lt;/Value&gt;&lt;ValueAsPercentage&gt;20.0&lt;/ValueAsPercentage&gt;&lt;ValueAsPercentageString&gt;20%&lt;/ValueAsPercentageString&gt;&lt;PersonId&gt;0&lt;/PersonId&gt;&lt;ResponseDelay&gt;0&lt;/ResponseDelay&gt;&lt;/Response&gt;&lt;Response&gt;&lt;Index&gt;0&lt;/Index&gt;&lt;SmartcardUID&gt;0&lt;/SmartcardUID&gt;&lt;Valid&gt;false&lt;/Valid&gt;&lt;TimeStamp&gt;0001-01-01T00:00:00&lt;/TimeStamp&gt;&lt;Value&gt;1&lt;/Value&gt;&lt;ValueAsPercentage&gt;10.0&lt;/ValueAsPercentage&gt;&lt;ValueAsPercentageString&gt;10%&lt;/ValueAsPercentageString&gt;&lt;PersonId&gt;0&lt;/PersonId&gt;&lt;ResponseDelay&gt;0&lt;/ResponseDelay&gt;&lt;/Response&gt;&lt;Response&gt;&lt;Index&gt;0&lt;/Index&gt;&lt;SmartcardUID&gt;0&lt;/SmartcardUID&gt;&lt;Valid&gt;false&lt;/Valid&gt;&lt;TimeStamp&gt;0001-01-01T00:00:00&lt;/TimeStamp&gt;&lt;Value&gt;1&lt;/Value&gt;&lt;ValueAsPercentage&gt;10.0&lt;/ValueAsPercentage&gt;&lt;ValueAsPercentageString&gt;10%&lt;/ValueAsPercentageString&gt;&lt;PersonId&gt;0&lt;/PersonId&gt;&lt;ResponseDelay&gt;0&lt;/ResponseDelay&gt;&lt;/Response&gt;&lt;Response&gt;&lt;Index&gt;0&lt;/Index&gt;&lt;SmartcardUID&gt;0&lt;/SmartcardUID&gt;&lt;Valid&gt;false&lt;/Valid&gt;&lt;TimeStamp&gt;0001-01-01T00:00:00&lt;/TimeStamp&gt;&lt;Value&gt;1&lt;/Value&gt;&lt;ValueAsPercentage&gt;10.0&lt;/ValueAsPercentage&gt;&lt;ValueAsPercentageString&gt;10%&lt;/ValueAsPercentageString&gt;&lt;PersonId&gt;0&lt;/PersonId&gt;&lt;ResponseDelay&gt;0&lt;/ResponseDelay&gt;&lt;/Response&gt;&lt;Response&gt;&lt;Index&gt;0&lt;/Index&gt;&lt;SmartcardUID&gt;0&lt;/SmartcardUID&gt;&lt;Valid&gt;false&lt;/Valid&gt;&lt;TimeStamp&gt;0001-01-01T00:00:00&lt;/TimeStamp&gt;&lt;Value&gt;5&lt;/Value&gt;&lt;ValueAsPercentage&gt;50.0&lt;/ValueAsPercentage&gt;&lt;ValueAsPercentageString&gt;50%&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a0bb564f-b6fd-4f31-ad61-756eaf6e3bc3&lt;/GUID&gt;&lt;Name /&gt;&lt;Text&gt;I understand how my role contributes to achieving business outcomes.&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160&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81&lt;/int&gt;"/>
  <p:tag name="MEETOO" val="2a395bf5-fc97-4ccb-bd57-475d556a2791"/>
</p:tagLst>
</file>

<file path=ppt/tags/tag141.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42.xml><?xml version="1.0" encoding="utf-8"?>
<p:tagLst xmlns:a="http://schemas.openxmlformats.org/drawingml/2006/main" xmlns:r="http://schemas.openxmlformats.org/officeDocument/2006/relationships" xmlns:p="http://schemas.openxmlformats.org/presentationml/2006/main">
  <p:tag name="QUESTIONGUID" val="a0bb564f-b6fd-4f31-ad61-756eaf6e3bc3"/>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7887dfc0-cb26-4458-b354-a4986d2da941&lt;/GUID&gt;&lt;Name /&gt;&lt;ScreenPosition&gt;BottomRight&lt;/ScreenPosition&gt;&lt;BorderThickness&gt;10&lt;/BorderThickness&gt;&lt;Top&gt;104.654488&lt;/Top&gt;&lt;Left&gt;97.24992&lt;/Left&gt;&lt;Height&gt;351.6885&lt;/Height&gt;&lt;Width&gt;814.75&lt;/Width&gt;&lt;/ShapeDetails&gt;"/>
</p:tagLst>
</file>

<file path=ppt/tags/tag14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4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4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4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42.310791&lt;/Left&gt;&lt;Height&gt;28.930315&lt;/Height&gt;&lt;Width&gt;722.0288&lt;/Width&gt;&lt;/ShapeDetails&gt;"/>
</p:tagLst>
</file>

<file path=ppt/tags/tag14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4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4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5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42.310791&lt;/Left&gt;&lt;Height&gt;28.930315&lt;/Height&gt;&lt;Width&gt;722.0288&lt;/Width&gt;&lt;/ShapeDetails&gt;"/>
</p:tagLst>
</file>

<file path=ppt/tags/tag15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5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5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5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42.310791&lt;/Left&gt;&lt;Height&gt;28.930315&lt;/Height&gt;&lt;Width&gt;722.0288&lt;/Width&gt;&lt;/ShapeDetails&gt;"/>
</p:tagLst>
</file>

<file path=ppt/tags/tag15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5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5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5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42.310791&lt;/Left&gt;&lt;Height&gt;28.930315&lt;/Height&gt;&lt;Width&gt;722.0288&lt;/Width&gt;&lt;/ShapeDetails&gt;"/>
</p:tagLst>
</file>

<file path=ppt/tags/tag15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42.310867&lt;/Left&gt;&lt;Height&gt;28.930315&lt;/Height&gt;&lt;Width&gt;722.0288&lt;/Width&gt;&lt;/ShapeDetails&gt;"/>
</p:tagLst>
</file>

<file path=ppt/tags/tag16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6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6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42.310791&lt;/Left&gt;&lt;Height&gt;28.930315&lt;/Height&gt;&lt;Width&gt;722.0288&lt;/Width&gt;&lt;/ShapeDetails&gt;"/>
</p:tagLst>
</file>

<file path=ppt/tags/tag163.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1&lt;/Value&gt;&lt;ValueAsPercentage&gt;7.1428571428571428571428571400&lt;/ValueAsPercentage&gt;&lt;ValueAsPercentageString&gt;7.14%&lt;/ValueAsPercentageString&gt;&lt;PersonId&gt;0&lt;/PersonId&gt;&lt;ResponseDelay&gt;0&lt;/ResponseDelay&gt;&lt;/Response&gt;&lt;Response&gt;&lt;Index&gt;0&lt;/Index&gt;&lt;SmartcardUID&gt;0&lt;/SmartcardUID&gt;&lt;Valid&gt;false&lt;/Valid&gt;&lt;TimeStamp&gt;0001-01-01T00:00:00&lt;/TimeStamp&gt;&lt;Value&gt;4&lt;/Value&gt;&lt;ValueAsPercentage&gt;28.571428571428571428571428570&lt;/ValueAsPercentage&gt;&lt;ValueAsPercentageString&gt;28.57%&lt;/ValueAsPercentageString&gt;&lt;PersonId&gt;0&lt;/PersonId&gt;&lt;ResponseDelay&gt;0&lt;/ResponseDelay&gt;&lt;/Response&gt;&lt;Response&gt;&lt;Index&gt;0&lt;/Index&gt;&lt;SmartcardUID&gt;0&lt;/SmartcardUID&gt;&lt;Valid&gt;false&lt;/Valid&gt;&lt;TimeStamp&gt;0001-01-01T00:00:00&lt;/TimeStamp&gt;&lt;Value&gt;6&lt;/Value&gt;&lt;ValueAsPercentage&gt;42.857142857142857142857142860&lt;/ValueAsPercentage&gt;&lt;ValueAsPercentageString&gt;42.86%&lt;/ValueAsPercentageString&gt;&lt;PersonId&gt;0&lt;/PersonId&gt;&lt;ResponseDelay&gt;0&lt;/ResponseDelay&gt;&lt;/Response&gt;&lt;Response&gt;&lt;Index&gt;0&lt;/Index&gt;&lt;SmartcardUID&gt;0&lt;/SmartcardUID&gt;&lt;Valid&gt;false&lt;/Valid&gt;&lt;TimeStamp&gt;0001-01-01T00:00:00&lt;/TimeStamp&gt;&lt;Value&gt;2&lt;/Value&gt;&lt;ValueAsPercentage&gt;14.285714285714285714285714290&lt;/ValueAsPercentage&gt;&lt;ValueAsPercentageString&gt;14.29%&lt;/ValueAsPercentageString&gt;&lt;PersonId&gt;0&lt;/PersonId&gt;&lt;ResponseDelay&gt;0&lt;/ResponseDelay&gt;&lt;/Response&gt;&lt;Response&gt;&lt;Index&gt;0&lt;/Index&gt;&lt;SmartcardUID&gt;0&lt;/SmartcardUID&gt;&lt;Valid&gt;false&lt;/Valid&gt;&lt;TimeStamp&gt;0001-01-01T00:00:00&lt;/TimeStamp&gt;&lt;Value&gt;1&lt;/Value&gt;&lt;ValueAsPercentage&gt;7.1428571428571428571428571400&lt;/ValueAsPercentage&gt;&lt;ValueAsPercentageString&gt;7.14%&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0b2faea3-e74a-4615-a564-8976883402e8&lt;/GUID&gt;&lt;Name /&gt;&lt;Text&gt;My manager inspires me.&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525&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4&lt;/int&gt;"/>
  <p:tag name="MEETOO" val="2a395bf5-fc97-4ccb-bd57-475d556a2791"/>
</p:tagLst>
</file>

<file path=ppt/tags/tag164.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65.xml><?xml version="1.0" encoding="utf-8"?>
<p:tagLst xmlns:a="http://schemas.openxmlformats.org/drawingml/2006/main" xmlns:r="http://schemas.openxmlformats.org/officeDocument/2006/relationships" xmlns:p="http://schemas.openxmlformats.org/presentationml/2006/main">
  <p:tag name="QUESTIONGUID" val="0b2faea3-e74a-4615-a564-8976883402e8"/>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c6f4c26d-92ba-439a-951e-0d72abe338dc&lt;/GUID&gt;&lt;Name /&gt;&lt;ScreenPosition&gt;BottomRight&lt;/ScreenPosition&gt;&lt;BorderThickness&gt;10&lt;/BorderThickness&gt;&lt;Top&gt;104.654488&lt;/Top&gt;&lt;Left&gt;97.24992&lt;/Left&gt;&lt;Height&gt;351.6885&lt;/Height&gt;&lt;Width&gt;814.75&lt;/Width&gt;&lt;/ShapeDetails&gt;"/>
</p:tagLst>
</file>

<file path=ppt/tags/tag16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6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6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6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42.310791&lt;/Left&gt;&lt;Height&gt;28.930315&lt;/Height&gt;&lt;Width&gt;722.0288&lt;/Width&gt;&lt;/ShapeDetails&gt;"/>
</p:tagLst>
</file>

<file path=ppt/tags/tag1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7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7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7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7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42.310791&lt;/Left&gt;&lt;Height&gt;28.930315&lt;/Height&gt;&lt;Width&gt;722.0288&lt;/Width&gt;&lt;/ShapeDetails&gt;"/>
</p:tagLst>
</file>

<file path=ppt/tags/tag17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7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7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7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42.310791&lt;/Left&gt;&lt;Height&gt;28.930315&lt;/Height&gt;&lt;Width&gt;722.0288&lt;/Width&gt;&lt;/ShapeDetails&gt;"/>
</p:tagLst>
</file>

<file path=ppt/tags/tag17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7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8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8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42.310791&lt;/Left&gt;&lt;Height&gt;28.930315&lt;/Height&gt;&lt;Width&gt;722.0288&lt;/Width&gt;&lt;/ShapeDetails&gt;"/>
</p:tagLst>
</file>

<file path=ppt/tags/tag18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8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8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8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42.310791&lt;/Left&gt;&lt;Height&gt;28.930315&lt;/Height&gt;&lt;Width&gt;722.0288&lt;/Width&gt;&lt;/ShapeDetails&gt;"/>
</p:tagLst>
</file>

<file path=ppt/tags/tag186.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11&lt;/Value&gt;&lt;ValueAsPercentage&gt;32.352941176470588235294117650&lt;/ValueAsPercentage&gt;&lt;ValueAsPercentageString&gt;32.35%&lt;/ValueAsPercentageString&gt;&lt;PersonId&gt;0&lt;/PersonId&gt;&lt;ResponseDelay&gt;0&lt;/ResponseDelay&gt;&lt;/Response&gt;&lt;Response&gt;&lt;Index&gt;0&lt;/Index&gt;&lt;SmartcardUID&gt;0&lt;/SmartcardUID&gt;&lt;Valid&gt;false&lt;/Valid&gt;&lt;TimeStamp&gt;0001-01-01T00:00:00&lt;/TimeStamp&gt;&lt;Value&gt;4&lt;/Value&gt;&lt;ValueAsPercentage&gt;11.764705882352941176470588240&lt;/ValueAsPercentage&gt;&lt;ValueAsPercentageString&gt;11.76%&lt;/ValueAsPercentageString&gt;&lt;PersonId&gt;0&lt;/PersonId&gt;&lt;ResponseDelay&gt;0&lt;/ResponseDelay&gt;&lt;/Response&gt;&lt;Response&gt;&lt;Index&gt;0&lt;/Index&gt;&lt;SmartcardUID&gt;0&lt;/SmartcardUID&gt;&lt;Valid&gt;false&lt;/Valid&gt;&lt;TimeStamp&gt;0001-01-01T00:00:00&lt;/TimeStamp&gt;&lt;Value&gt;6&lt;/Value&gt;&lt;ValueAsPercentage&gt;17.647058823529411764705882350&lt;/ValueAsPercentage&gt;&lt;ValueAsPercentageString&gt;17.65%&lt;/ValueAsPercentageString&gt;&lt;PersonId&gt;0&lt;/PersonId&gt;&lt;ResponseDelay&gt;0&lt;/ResponseDelay&gt;&lt;/Response&gt;&lt;Response&gt;&lt;Index&gt;0&lt;/Index&gt;&lt;SmartcardUID&gt;0&lt;/SmartcardUID&gt;&lt;Valid&gt;false&lt;/Valid&gt;&lt;TimeStamp&gt;0001-01-01T00:00:00&lt;/TimeStamp&gt;&lt;Value&gt;7&lt;/Value&gt;&lt;ValueAsPercentage&gt;20.588235294117647058823529410&lt;/ValueAsPercentage&gt;&lt;ValueAsPercentageString&gt;20.59%&lt;/ValueAsPercentageString&gt;&lt;PersonId&gt;0&lt;/PersonId&gt;&lt;ResponseDelay&gt;0&lt;/ResponseDelay&gt;&lt;/Response&gt;&lt;Response&gt;&lt;Index&gt;0&lt;/Index&gt;&lt;SmartcardUID&gt;0&lt;/SmartcardUID&gt;&lt;Valid&gt;false&lt;/Valid&gt;&lt;TimeStamp&gt;0001-01-01T00:00:00&lt;/TimeStamp&gt;&lt;Value&gt;6&lt;/Value&gt;&lt;ValueAsPercentage&gt;17.647058823529411764705882350&lt;/ValueAsPercentage&gt;&lt;ValueAsPercentageString&gt;17.65%&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45315e7e-f7b3-4a36-a970-e3cebf4154b9&lt;/GUID&gt;&lt;Name /&gt;&lt;Text&gt;Employees in my organisation take the initiative to help other employees when the need arises.&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3547&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3&lt;/int&gt;"/>
  <p:tag name="MEETOO" val="2a395bf5-fc97-4ccb-bd57-475d556a2791"/>
</p:tagLst>
</file>

<file path=ppt/tags/tag187.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188.xml><?xml version="1.0" encoding="utf-8"?>
<p:tagLst xmlns:a="http://schemas.openxmlformats.org/drawingml/2006/main" xmlns:r="http://schemas.openxmlformats.org/officeDocument/2006/relationships" xmlns:p="http://schemas.openxmlformats.org/presentationml/2006/main">
  <p:tag name="QUESTIONGUID" val="45315e7e-f7b3-4a36-a970-e3cebf4154b9"/>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827d3e53-8518-4603-9294-e72f63c72eb7&lt;/GUID&gt;&lt;Name /&gt;&lt;ScreenPosition&gt;BottomRight&lt;/ScreenPosition&gt;&lt;BorderThickness&gt;10&lt;/BorderThickness&gt;&lt;Top&gt;104.654488&lt;/Top&gt;&lt;Left&gt;111.829681&lt;/Left&gt;&lt;Height&gt;351.6885&lt;/Height&gt;&lt;Width&gt;800.170166&lt;/Width&gt;&lt;/ShapeDetails&gt;"/>
</p:tagLst>
</file>

<file path=ppt/tags/tag18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9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9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9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56.890549&lt;/Left&gt;&lt;Height&gt;28.930315&lt;/Height&gt;&lt;Width&gt;709.1082&lt;/Width&gt;&lt;/ShapeDetails&gt;"/>
</p:tagLst>
</file>

<file path=ppt/tags/tag19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9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9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19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56.890549&lt;/Left&gt;&lt;Height&gt;28.930315&lt;/Height&gt;&lt;Width&gt;709.1082&lt;/Width&gt;&lt;/ShapeDetails&gt;"/>
</p:tagLst>
</file>

<file path=ppt/tags/tag19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19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19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3&lt;/Value&gt;&lt;ValueAsPercentage&gt;23.076923076923076923076923080&lt;/ValueAsPercentage&gt;&lt;ValueAsPercentageString&gt;23.08%&lt;/ValueAsPercentageString&gt;&lt;PersonId&gt;0&lt;/PersonId&gt;&lt;ResponseDelay&gt;0&lt;/ResponseDelay&gt;&lt;/Response&gt;&lt;Response&gt;&lt;Index&gt;0&lt;/Index&gt;&lt;SmartcardUID&gt;0&lt;/SmartcardUID&gt;&lt;Valid&gt;false&lt;/Valid&gt;&lt;TimeStamp&gt;0001-01-01T00:00:00&lt;/TimeStamp&gt;&lt;Value&gt;4&lt;/Value&gt;&lt;ValueAsPercentage&gt;30.769230769230769230769230770&lt;/ValueAsPercentage&gt;&lt;ValueAsPercentageString&gt;30.77%&lt;/ValueAsPercentageString&gt;&lt;PersonId&gt;0&lt;/PersonId&gt;&lt;ResponseDelay&gt;0&lt;/ResponseDelay&gt;&lt;/Response&gt;&lt;Response&gt;&lt;Index&gt;0&lt;/Index&gt;&lt;SmartcardUID&gt;0&lt;/SmartcardUID&gt;&lt;Valid&gt;false&lt;/Valid&gt;&lt;TimeStamp&gt;0001-01-01T00:00:00&lt;/TimeStamp&gt;&lt;Value&gt;3&lt;/Value&gt;&lt;ValueAsPercentage&gt;23.076923076923076923076923080&lt;/ValueAsPercentage&gt;&lt;ValueAsPercentageString&gt;23.08%&lt;/ValueAsPercentageString&gt;&lt;PersonId&gt;0&lt;/PersonId&gt;&lt;ResponseDelay&gt;0&lt;/ResponseDelay&gt;&lt;/Response&gt;&lt;Response&gt;&lt;Index&gt;0&lt;/Index&gt;&lt;SmartcardUID&gt;0&lt;/SmartcardUID&gt;&lt;Valid&gt;false&lt;/Valid&gt;&lt;TimeStamp&gt;0001-01-01T00:00:00&lt;/TimeStamp&gt;&lt;Value&gt;1&lt;/Value&gt;&lt;ValueAsPercentage&gt;7.6923076923076923076923076900&lt;/ValueAsPercentage&gt;&lt;ValueAsPercentageString&gt;7.69%&lt;/ValueAsPercentageString&gt;&lt;PersonId&gt;0&lt;/PersonId&gt;&lt;ResponseDelay&gt;0&lt;/ResponseDelay&gt;&lt;/Response&gt;&lt;Response&gt;&lt;Index&gt;0&lt;/Index&gt;&lt;SmartcardUID&gt;0&lt;/SmartcardUID&gt;&lt;Valid&gt;false&lt;/Valid&gt;&lt;TimeStamp&gt;0001-01-01T00:00:00&lt;/TimeStamp&gt;&lt;Value&gt;2&lt;/Value&gt;&lt;ValueAsPercentage&gt;15.384615384615384615384615380&lt;/ValueAsPercentage&gt;&lt;ValueAsPercentageString&gt;15.38%&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0eab1da2-4653-4cf4-9adb-a1188c2d60ad&lt;/GUID&gt;&lt;Name /&gt;&lt;Text&gt;I get excited about going to work.&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398&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62&lt;/int&gt;"/>
  <p:tag name="MEETOO" val="2a395bf5-fc97-4ccb-bd57-475d556a2791"/>
</p:tagLst>
</file>

<file path=ppt/tags/tag2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42.310867&lt;/Left&gt;&lt;Height&gt;28.930315&lt;/Height&gt;&lt;Width&gt;722.0288&lt;/Width&gt;&lt;/ShapeDetails&gt;"/>
</p:tagLst>
</file>

<file path=ppt/tags/tag20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56.890549&lt;/Left&gt;&lt;Height&gt;28.930315&lt;/Height&gt;&lt;Width&gt;709.1082&lt;/Width&gt;&lt;/ShapeDetails&gt;"/>
</p:tagLst>
</file>

<file path=ppt/tags/tag20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0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0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0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56.890549&lt;/Left&gt;&lt;Height&gt;28.930315&lt;/Height&gt;&lt;Width&gt;709.1082&lt;/Width&gt;&lt;/ShapeDetails&gt;"/>
</p:tagLst>
</file>

<file path=ppt/tags/tag20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0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0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0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56.890549&lt;/Left&gt;&lt;Height&gt;28.930315&lt;/Height&gt;&lt;Width&gt;709.1082&lt;/Width&gt;&lt;/ShapeDetails&gt;"/>
</p:tagLst>
</file>

<file path=ppt/tags/tag209.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3&lt;/Value&gt;&lt;ValueAsPercentage&gt;18.7500&lt;/ValueAsPercentage&gt;&lt;ValueAsPercentageString&gt;18.75%&lt;/ValueAsPercentageString&gt;&lt;PersonId&gt;0&lt;/PersonId&gt;&lt;ResponseDelay&gt;0&lt;/ResponseDelay&gt;&lt;/Response&gt;&lt;Response&gt;&lt;Index&gt;0&lt;/Index&gt;&lt;SmartcardUID&gt;0&lt;/SmartcardUID&gt;&lt;Valid&gt;false&lt;/Valid&gt;&lt;TimeStamp&gt;0001-01-01T00:00:00&lt;/TimeStamp&gt;&lt;Value&gt;2&lt;/Value&gt;&lt;ValueAsPercentage&gt;12.500&lt;/ValueAsPercentage&gt;&lt;ValueAsPercentageString&gt;12.50%&lt;/ValueAsPercentageString&gt;&lt;PersonId&gt;0&lt;/PersonId&gt;&lt;ResponseDelay&gt;0&lt;/ResponseDelay&gt;&lt;/Response&gt;&lt;Response&gt;&lt;Index&gt;0&lt;/Index&gt;&lt;SmartcardUID&gt;0&lt;/SmartcardUID&gt;&lt;Valid&gt;false&lt;/Valid&gt;&lt;TimeStamp&gt;0001-01-01T00:00:00&lt;/TimeStamp&gt;&lt;Value&gt;3&lt;/Value&gt;&lt;ValueAsPercentage&gt;18.7500&lt;/ValueAsPercentage&gt;&lt;ValueAsPercentageString&gt;18.75%&lt;/ValueAsPercentageString&gt;&lt;PersonId&gt;0&lt;/PersonId&gt;&lt;ResponseDelay&gt;0&lt;/ResponseDelay&gt;&lt;/Response&gt;&lt;Response&gt;&lt;Index&gt;0&lt;/Index&gt;&lt;SmartcardUID&gt;0&lt;/SmartcardUID&gt;&lt;Valid&gt;false&lt;/Valid&gt;&lt;TimeStamp&gt;0001-01-01T00:00:00&lt;/TimeStamp&gt;&lt;Value&gt;7&lt;/Value&gt;&lt;ValueAsPercentage&gt;43.7500&lt;/ValueAsPercentage&gt;&lt;ValueAsPercentageString&gt;43.75%&lt;/ValueAsPercentageString&gt;&lt;PersonId&gt;0&lt;/PersonId&gt;&lt;ResponseDelay&gt;0&lt;/ResponseDelay&gt;&lt;/Response&gt;&lt;Response&gt;&lt;Index&gt;0&lt;/Index&gt;&lt;SmartcardUID&gt;0&lt;/SmartcardUID&gt;&lt;Valid&gt;false&lt;/Valid&gt;&lt;TimeStamp&gt;0001-01-01T00:00:00&lt;/TimeStamp&gt;&lt;Value&gt;1&lt;/Value&gt;&lt;ValueAsPercentage&gt;6.2500&lt;/ValueAsPercentage&gt;&lt;ValueAsPercentageString&gt;6.25%&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1b64fa6a-ce75-430f-9b2b-6179ab3079ee&lt;/GUID&gt;&lt;Name /&gt;&lt;Text&gt;I am proud to tell people where I work.&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730&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4&lt;/int&gt;"/>
  <p:tag name="MEETOO" val="2a395bf5-fc97-4ccb-bd57-475d556a2791"/>
</p:tagLst>
</file>

<file path=ppt/tags/tag2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10.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211.xml><?xml version="1.0" encoding="utf-8"?>
<p:tagLst xmlns:a="http://schemas.openxmlformats.org/drawingml/2006/main" xmlns:r="http://schemas.openxmlformats.org/officeDocument/2006/relationships" xmlns:p="http://schemas.openxmlformats.org/presentationml/2006/main">
  <p:tag name="QUESTIONGUID" val="1b64fa6a-ce75-430f-9b2b-6179ab3079ee"/>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5d9ca8e8-f2ea-44bb-b405-b9a3a74725f1&lt;/GUID&gt;&lt;Name /&gt;&lt;ScreenPosition&gt;BottomRight&lt;/ScreenPosition&gt;&lt;BorderThickness&gt;10&lt;/BorderThickness&gt;&lt;Top&gt;104.654488&lt;/Top&gt;&lt;Left&gt;97.24992&lt;/Left&gt;&lt;Height&gt;351.6885&lt;/Height&gt;&lt;Width&gt;814.75&lt;/Width&gt;&lt;/ShapeDetails&gt;"/>
</p:tagLst>
</file>

<file path=ppt/tags/tag21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1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1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1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42.310791&lt;/Left&gt;&lt;Height&gt;28.930315&lt;/Height&gt;&lt;Width&gt;722.0288&lt;/Width&gt;&lt;/ShapeDetails&gt;"/>
</p:tagLst>
</file>

<file path=ppt/tags/tag21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1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1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1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42.310791&lt;/Left&gt;&lt;Height&gt;28.930315&lt;/Height&gt;&lt;Width&gt;722.0288&lt;/Width&gt;&lt;/ShapeDetails&gt;"/>
</p:tagLst>
</file>

<file path=ppt/tags/tag2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2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2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2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2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42.310791&lt;/Left&gt;&lt;Height&gt;28.930315&lt;/Height&gt;&lt;Width&gt;722.0288&lt;/Width&gt;&lt;/ShapeDetails&gt;"/>
</p:tagLst>
</file>

<file path=ppt/tags/tag22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2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2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2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42.310791&lt;/Left&gt;&lt;Height&gt;28.930315&lt;/Height&gt;&lt;Width&gt;722.0288&lt;/Width&gt;&lt;/ShapeDetails&gt;"/>
</p:tagLst>
</file>

<file path=ppt/tags/tag22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2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2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3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23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42.310791&lt;/Left&gt;&lt;Height&gt;28.930315&lt;/Height&gt;&lt;Width&gt;722.0288&lt;/Width&gt;&lt;/ShapeDetails&gt;"/>
</p:tagLst>
</file>

<file path=ppt/tags/tag232.xml><?xml version="1.0" encoding="utf-8"?>
<p:tagLst xmlns:a="http://schemas.openxmlformats.org/drawingml/2006/main" xmlns:r="http://schemas.openxmlformats.org/officeDocument/2006/relationships" xmlns:p="http://schemas.openxmlformats.org/presentationml/2006/main">
  <p:tag name="LASTMODE" val="&lt;?xml version=&quot;1.0&quot; encoding=&quot;utf-8&quot;?&gt;&lt;int&gt;0&lt;/int&gt;"/>
</p:tagLst>
</file>

<file path=ppt/tags/tag2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42.310867&lt;/Left&gt;&lt;Height&gt;28.930315&lt;/Height&gt;&lt;Width&gt;722.0288&lt;/Width&gt;&lt;/ShapeDetails&gt;"/>
</p:tagLst>
</file>

<file path=ppt/tags/tag25.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1&lt;/Value&gt;&lt;ValueAsPercentage&gt;10.0&lt;/ValueAsPercentage&gt;&lt;ValueAsPercentageString&gt;10%&lt;/ValueAsPercentageString&gt;&lt;PersonId&gt;0&lt;/PersonId&gt;&lt;ResponseDelay&gt;0&lt;/ResponseDelay&gt;&lt;/Response&gt;&lt;Response&gt;&lt;Index&gt;0&lt;/Index&gt;&lt;SmartcardUID&gt;0&lt;/SmartcardUID&gt;&lt;Valid&gt;false&lt;/Valid&gt;&lt;TimeStamp&gt;0001-01-01T00:00:00&lt;/TimeStamp&gt;&lt;Value&gt;6&lt;/Value&gt;&lt;ValueAsPercentage&gt;60.0&lt;/ValueAsPercentage&gt;&lt;ValueAsPercentageString&gt;60%&lt;/ValueAsPercentageString&gt;&lt;PersonId&gt;0&lt;/PersonId&gt;&lt;ResponseDelay&gt;0&lt;/ResponseDelay&gt;&lt;/Response&gt;&lt;Response&gt;&lt;Index&gt;0&lt;/Index&gt;&lt;SmartcardUID&gt;0&lt;/SmartcardUID&gt;&lt;Valid&gt;false&lt;/Valid&gt;&lt;TimeStamp&gt;0001-01-01T00:00:00&lt;/TimeStamp&gt;&lt;Value&gt;1&lt;/Value&gt;&lt;ValueAsPercentage&gt;10.0&lt;/ValueAsPercentage&gt;&lt;ValueAsPercentageString&gt;10%&lt;/ValueAsPercentageString&gt;&lt;PersonId&gt;0&lt;/PersonId&gt;&lt;ResponseDelay&gt;0&lt;/ResponseDelay&gt;&lt;/Response&gt;&lt;Response&gt;&lt;Index&gt;0&lt;/Index&gt;&lt;SmartcardUID&gt;0&lt;/SmartcardUID&gt;&lt;Valid&gt;false&lt;/Valid&gt;&lt;TimeStamp&gt;0001-01-01T00:00:00&lt;/TimeStamp&gt;&lt;Value&gt;0&lt;/Value&gt;&lt;ValueAsPercentage&gt;0&lt;/ValueAsPercentage&gt;&lt;ValueAsPercentageString&gt;0%&lt;/ValueAsPercentageString&gt;&lt;PersonId&gt;0&lt;/PersonId&gt;&lt;ResponseDelay&gt;0&lt;/ResponseDelay&gt;&lt;/Response&gt;&lt;Response&gt;&lt;Index&gt;0&lt;/Index&gt;&lt;SmartcardUID&gt;0&lt;/SmartcardUID&gt;&lt;Valid&gt;false&lt;/Valid&gt;&lt;TimeStamp&gt;0001-01-01T00:00:00&lt;/TimeStamp&gt;&lt;Value&gt;2&lt;/Value&gt;&lt;ValueAsPercentage&gt;20.0&lt;/ValueAsPercentage&gt;&lt;ValueAsPercentageString&gt;20%&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0f1ffb81-a6e3-48f0-852a-62fbdef75ea4&lt;/GUID&gt;&lt;Name /&gt;&lt;Text&gt;I am inspired to meet my goals at work.&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180&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6&lt;/int&gt;"/>
  <p:tag name="MEETOO" val="2a395bf5-fc97-4ccb-bd57-475d556a2791"/>
</p:tagLst>
</file>

<file path=ppt/tags/tag26.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27.xml><?xml version="1.0" encoding="utf-8"?>
<p:tagLst xmlns:a="http://schemas.openxmlformats.org/drawingml/2006/main" xmlns:r="http://schemas.openxmlformats.org/officeDocument/2006/relationships" xmlns:p="http://schemas.openxmlformats.org/presentationml/2006/main">
  <p:tag name="QUESTIONGUID" val="0f1ffb81-a6e3-48f0-852a-62fbdef75ea4"/>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4e79e263-d4a8-4dc2-bec3-fe33acff6c90&lt;/GUID&gt;&lt;Name /&gt;&lt;ScreenPosition&gt;BottomRight&lt;/ScreenPosition&gt;&lt;BorderThickness&gt;10&lt;/BorderThickness&gt;&lt;Top&gt;104.654488&lt;/Top&gt;&lt;Left&gt;48&lt;/Left&gt;&lt;Height&gt;351.6885&lt;/Height&gt;&lt;Width&gt;864&lt;/Width&gt;&lt;/ShapeDetails&gt;"/>
</p:tagLst>
</file>

<file path=ppt/tags/tag2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2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3.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3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3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3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3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3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3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3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3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3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3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4.xml><?xml version="1.0" encoding="utf-8"?>
<p:tagLst xmlns:a="http://schemas.openxmlformats.org/drawingml/2006/main" xmlns:r="http://schemas.openxmlformats.org/officeDocument/2006/relationships" xmlns:p="http://schemas.openxmlformats.org/presentationml/2006/main">
  <p:tag name="QUESTIONGUID" val="0eab1da2-4653-4cf4-9adb-a1188c2d60ad"/>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e7a39a10-c5eb-4f77-b7bc-59d19f570562&lt;/GUID&gt;&lt;Name /&gt;&lt;ScreenPosition&gt;BottomRight&lt;/ScreenPosition&gt;&lt;BorderThickness&gt;10&lt;/BorderThickness&gt;&lt;Top&gt;104.654488&lt;/Top&gt;&lt;Left&gt;97.25&lt;/Left&gt;&lt;Height&gt;351.6885&lt;/Height&gt;&lt;Width&gt;814.75&lt;/Width&gt;&lt;/ShapeDetails&gt;"/>
</p:tagLst>
</file>

<file path=ppt/tags/tag4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4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4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4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4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4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4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4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48.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1&lt;/Value&gt;&lt;ValueAsPercentage&gt;8.333333333333333333333333330&lt;/ValueAsPercentage&gt;&lt;ValueAsPercentageString&gt;8.33%&lt;/ValueAsPercentageString&gt;&lt;PersonId&gt;0&lt;/PersonId&gt;&lt;ResponseDelay&gt;0&lt;/ResponseDelay&gt;&lt;/Response&gt;&lt;Response&gt;&lt;Index&gt;0&lt;/Index&gt;&lt;SmartcardUID&gt;0&lt;/SmartcardUID&gt;&lt;Valid&gt;false&lt;/Valid&gt;&lt;TimeStamp&gt;0001-01-01T00:00:00&lt;/TimeStamp&gt;&lt;Value&gt;4&lt;/Value&gt;&lt;ValueAsPercentage&gt;33.333333333333333333333333330&lt;/ValueAsPercentage&gt;&lt;ValueAsPercentageString&gt;33.33%&lt;/ValueAsPercentageString&gt;&lt;PersonId&gt;0&lt;/PersonId&gt;&lt;ResponseDelay&gt;0&lt;/ResponseDelay&gt;&lt;/Response&gt;&lt;Response&gt;&lt;Index&gt;0&lt;/Index&gt;&lt;SmartcardUID&gt;0&lt;/SmartcardUID&gt;&lt;Valid&gt;false&lt;/Valid&gt;&lt;TimeStamp&gt;0001-01-01T00:00:00&lt;/TimeStamp&gt;&lt;Value&gt;3&lt;/Value&gt;&lt;ValueAsPercentage&gt;25.00&lt;/ValueAsPercentage&gt;&lt;ValueAsPercentageString&gt;25%&lt;/ValueAsPercentageString&gt;&lt;PersonId&gt;0&lt;/PersonId&gt;&lt;ResponseDelay&gt;0&lt;/ResponseDelay&gt;&lt;/Response&gt;&lt;Response&gt;&lt;Index&gt;0&lt;/Index&gt;&lt;SmartcardUID&gt;0&lt;/SmartcardUID&gt;&lt;Valid&gt;false&lt;/Valid&gt;&lt;TimeStamp&gt;0001-01-01T00:00:00&lt;/TimeStamp&gt;&lt;Value&gt;4&lt;/Value&gt;&lt;ValueAsPercentage&gt;33.333333333333333333333333330&lt;/ValueAsPercentage&gt;&lt;ValueAsPercentageString&gt;33.33%&lt;/ValueAsPercentageString&gt;&lt;PersonId&gt;0&lt;/PersonId&gt;&lt;ResponseDelay&gt;0&lt;/ResponseDelay&gt;&lt;/Response&gt;&lt;Response&gt;&lt;Index&gt;0&lt;/Index&gt;&lt;SmartcardUID&gt;0&lt;/SmartcardUID&gt;&lt;Valid&gt;false&lt;/Valid&gt;&lt;TimeStamp&gt;0001-01-01T00:00:00&lt;/TimeStamp&gt;&lt;Value&gt;0&lt;/Value&gt;&lt;ValueAsPercentage&gt;0&lt;/ValueAsPercentage&gt;&lt;ValueAsPercentageString&gt;0%&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0f824143-32c8-4d55-8c98-88d56216824f&lt;/GUID&gt;&lt;Name /&gt;&lt;Text&gt;I am determined to give my best effort at work each day.&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356&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0&lt;/int&gt;"/>
  <p:tag name="MEETOO" val="2a395bf5-fc97-4ccb-bd57-475d556a2791"/>
</p:tagLst>
</file>

<file path=ppt/tags/tag49.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50.xml><?xml version="1.0" encoding="utf-8"?>
<p:tagLst xmlns:a="http://schemas.openxmlformats.org/drawingml/2006/main" xmlns:r="http://schemas.openxmlformats.org/officeDocument/2006/relationships" xmlns:p="http://schemas.openxmlformats.org/presentationml/2006/main">
  <p:tag name="QUESTIONGUID" val="0f824143-32c8-4d55-8c98-88d56216824f"/>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aa222d3f-ed69-4e70-95f1-f020cbe0cef9&lt;/GUID&gt;&lt;Name /&gt;&lt;ScreenPosition&gt;BottomRight&lt;/ScreenPosition&gt;&lt;BorderThickness&gt;10&lt;/BorderThickness&gt;&lt;Top&gt;104.654488&lt;/Top&gt;&lt;Left&gt;48&lt;/Left&gt;&lt;Height&gt;351.6885&lt;/Height&gt;&lt;Width&gt;864&lt;/Width&gt;&lt;/ShapeDetails&gt;"/>
</p:tagLst>
</file>

<file path=ppt/tags/tag51.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52.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53.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54.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93.06087&lt;/Left&gt;&lt;Height&gt;28.930315&lt;/Height&gt;&lt;Width&gt;765.674&lt;/Width&gt;&lt;/ShapeDetails&gt;"/>
</p:tagLst>
</file>

<file path=ppt/tags/tag55.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5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5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5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93.06087&lt;/Left&gt;&lt;Height&gt;28.930315&lt;/Height&gt;&lt;Width&gt;765.674&lt;/Width&gt;&lt;/ShapeDetails&gt;"/>
</p:tagLst>
</file>

<file path=ppt/tags/tag5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6.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0.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1.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62.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93.06087&lt;/Left&gt;&lt;Height&gt;28.930315&lt;/Height&gt;&lt;Width&gt;765.674&lt;/Width&gt;&lt;/ShapeDetails&gt;"/>
</p:tagLst>
</file>

<file path=ppt/tags/tag63.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64.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5.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66.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93.06087&lt;/Left&gt;&lt;Height&gt;28.930315&lt;/Height&gt;&lt;Width&gt;765.674&lt;/Width&gt;&lt;/ShapeDetails&gt;"/>
</p:tagLst>
</file>

<file path=ppt/tags/tag6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6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6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7.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70.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93.06087&lt;/Left&gt;&lt;Height&gt;28.930315&lt;/Height&gt;&lt;Width&gt;765.674&lt;/Width&gt;&lt;/ShapeDetails&gt;"/>
</p:tagLst>
</file>

<file path=ppt/tags/tag71.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3&lt;/Value&gt;&lt;ValueAsPercentage&gt;18.7500&lt;/ValueAsPercentage&gt;&lt;ValueAsPercentageString&gt;18.75%&lt;/ValueAsPercentageString&gt;&lt;PersonId&gt;0&lt;/PersonId&gt;&lt;ResponseDelay&gt;0&lt;/ResponseDelay&gt;&lt;/Response&gt;&lt;Response&gt;&lt;Index&gt;0&lt;/Index&gt;&lt;SmartcardUID&gt;0&lt;/SmartcardUID&gt;&lt;Valid&gt;false&lt;/Valid&gt;&lt;TimeStamp&gt;0001-01-01T00:00:00&lt;/TimeStamp&gt;&lt;Value&gt;2&lt;/Value&gt;&lt;ValueAsPercentage&gt;12.500&lt;/ValueAsPercentage&gt;&lt;ValueAsPercentageString&gt;12.50%&lt;/ValueAsPercentageString&gt;&lt;PersonId&gt;0&lt;/PersonId&gt;&lt;ResponseDelay&gt;0&lt;/ResponseDelay&gt;&lt;/Response&gt;&lt;Response&gt;&lt;Index&gt;0&lt;/Index&gt;&lt;SmartcardUID&gt;0&lt;/SmartcardUID&gt;&lt;Valid&gt;false&lt;/Valid&gt;&lt;TimeStamp&gt;0001-01-01T00:00:00&lt;/TimeStamp&gt;&lt;Value&gt;4&lt;/Value&gt;&lt;ValueAsPercentage&gt;25.00&lt;/ValueAsPercentage&gt;&lt;ValueAsPercentageString&gt;25%&lt;/ValueAsPercentageString&gt;&lt;PersonId&gt;0&lt;/PersonId&gt;&lt;ResponseDelay&gt;0&lt;/ResponseDelay&gt;&lt;/Response&gt;&lt;Response&gt;&lt;Index&gt;0&lt;/Index&gt;&lt;SmartcardUID&gt;0&lt;/SmartcardUID&gt;&lt;Valid&gt;false&lt;/Valid&gt;&lt;TimeStamp&gt;0001-01-01T00:00:00&lt;/TimeStamp&gt;&lt;Value&gt;3&lt;/Value&gt;&lt;ValueAsPercentage&gt;18.7500&lt;/ValueAsPercentage&gt;&lt;ValueAsPercentageString&gt;18.75%&lt;/ValueAsPercentageString&gt;&lt;PersonId&gt;0&lt;/PersonId&gt;&lt;ResponseDelay&gt;0&lt;/ResponseDelay&gt;&lt;/Response&gt;&lt;Response&gt;&lt;Index&gt;0&lt;/Index&gt;&lt;SmartcardUID&gt;0&lt;/SmartcardUID&gt;&lt;Valid&gt;false&lt;/Valid&gt;&lt;TimeStamp&gt;0001-01-01T00:00:00&lt;/TimeStamp&gt;&lt;Value&gt;4&lt;/Value&gt;&lt;ValueAsPercentage&gt;25.00&lt;/ValueAsPercentage&gt;&lt;ValueAsPercentageString&gt;25%&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83439786-550b-4584-89d2-753d66fede1f&lt;/GUID&gt;&lt;Name /&gt;&lt;Text&gt;I have the tools to enable me to do my job effectively.&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766&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2&lt;/int&gt;"/>
  <p:tag name="MEETOO" val="2a395bf5-fc97-4ccb-bd57-475d556a2791"/>
</p:tagLst>
</file>

<file path=ppt/tags/tag72.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73.xml><?xml version="1.0" encoding="utf-8"?>
<p:tagLst xmlns:a="http://schemas.openxmlformats.org/drawingml/2006/main" xmlns:r="http://schemas.openxmlformats.org/officeDocument/2006/relationships" xmlns:p="http://schemas.openxmlformats.org/presentationml/2006/main">
  <p:tag name="QUESTIONGUID" val="83439786-550b-4584-89d2-753d66fede1f"/>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09ed7f96-f720-4f91-850c-00b8fde7f4f7&lt;/GUID&gt;&lt;Name /&gt;&lt;ScreenPosition&gt;BottomRight&lt;/ScreenPosition&gt;&lt;BorderThickness&gt;10&lt;/BorderThickness&gt;&lt;Top&gt;104.654488&lt;/Top&gt;&lt;Left&gt;97.24992&lt;/Left&gt;&lt;Height&gt;351.6885&lt;/Height&gt;&lt;Width&gt;814.75&lt;/Width&gt;&lt;/ShapeDetails&gt;"/>
</p:tagLst>
</file>

<file path=ppt/tags/tag74.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75.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76.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77.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42.310791&lt;/Left&gt;&lt;Height&gt;28.930315&lt;/Height&gt;&lt;Width&gt;722.0288&lt;/Width&gt;&lt;/ShapeDetails&gt;"/>
</p:tagLst>
</file>

<file path=ppt/tags/tag78.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79.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8.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b3aafe6b-a567-4b9f-80db-eb8ae5fb0da6&lt;/GUID&gt;&lt;Name /&gt;&lt;ScreenPosition&gt;BottomRight&lt;/ScreenPosition&gt;&lt;BorderThickness&gt;10&lt;/BorderThickness&gt;&lt;Top&gt;145.461884&lt;/Top&gt;&lt;Left&gt;142.310867&lt;/Left&gt;&lt;Height&gt;28.930315&lt;/Height&gt;&lt;Width&gt;722.0288&lt;/Width&gt;&lt;/ShapeDetails&gt;"/>
</p:tagLst>
</file>

<file path=ppt/tags/tag80.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81.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958c2318-42cd-43fb-80ff-785790115cd0&lt;/GUID&gt;&lt;Name /&gt;&lt;ScreenPosition&gt;BottomRight&lt;/ScreenPosition&gt;&lt;BorderThickness&gt;10&lt;/BorderThickness&gt;&lt;Top&gt;215.9496&lt;/Top&gt;&lt;Left&gt;142.310791&lt;/Left&gt;&lt;Height&gt;28.930315&lt;/Height&gt;&lt;Width&gt;722.0288&lt;/Width&gt;&lt;/ShapeDetails&gt;"/>
</p:tagLst>
</file>

<file path=ppt/tags/tag82.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83.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84.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85.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ef5bd5d1-1571-4d76-bb91-f2ba46232186&lt;/GUID&gt;&lt;Name /&gt;&lt;ScreenPosition&gt;BottomRight&lt;/ScreenPosition&gt;&lt;BorderThickness&gt;10&lt;/BorderThickness&gt;&lt;Top&gt;286.437317&lt;/Top&gt;&lt;Left&gt;142.310791&lt;/Left&gt;&lt;Height&gt;28.930315&lt;/Height&gt;&lt;Width&gt;722.0288&lt;/Width&gt;&lt;/ShapeDetails&gt;"/>
</p:tagLst>
</file>

<file path=ppt/tags/tag86.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87.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88.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89.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72112f28-4eed-42fd-ae3d-ab36f0ab79ec&lt;/GUID&gt;&lt;Name /&gt;&lt;ScreenPosition&gt;BottomRight&lt;/ScreenPosition&gt;&lt;BorderThickness&gt;10&lt;/BorderThickness&gt;&lt;Top&gt;356.924957&lt;/Top&gt;&lt;Left&gt;142.310791&lt;/Left&gt;&lt;Height&gt;28.930315&lt;/Height&gt;&lt;Width&gt;722.0288&lt;/Width&gt;&lt;/ShapeDetails&gt;"/>
</p:tagLst>
</file>

<file path=ppt/tags/tag9.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90.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91.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92.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ags/tag93.xml><?xml version="1.0" encoding="utf-8"?>
<p:tagLst xmlns:a="http://schemas.openxmlformats.org/drawingml/2006/main" xmlns:r="http://schemas.openxmlformats.org/officeDocument/2006/relationships" xmlns:p="http://schemas.openxmlformats.org/presentationml/2006/main">
  <p:tag name="SHAPETYPE" val="Bars"/>
  <p:tag name="QUESTIONGUID" val="10a497cd-aec8-4f36-9fe8-0b948f1faf00"/>
  <p:tag name="SHAPEDETAILS" val="&lt;?xml version=&quot;1.0&quot; encoding=&quot;utf-8&quot;?&gt;&lt;ShapeDetails xmlns:xsi=&quot;http://www.w3.org/2001/XMLSchema-instance&quot; xmlns:xsd=&quot;http://www.w3.org/2001/XMLSchema&quot;&gt;&lt;GUID&gt;4fb49f1b-34e4-4208-9395-5f232940872b&lt;/GUID&gt;&lt;Name /&gt;&lt;ScreenPosition&gt;BottomRight&lt;/ScreenPosition&gt;&lt;BorderThickness&gt;10&lt;/BorderThickness&gt;&lt;Top&gt;427.4127&lt;/Top&gt;&lt;Left&gt;142.310791&lt;/Left&gt;&lt;Height&gt;28.930315&lt;/Height&gt;&lt;Width&gt;722.0288&lt;/Width&gt;&lt;/ShapeDetails&gt;"/>
</p:tagLst>
</file>

<file path=ppt/tags/tag94.xml><?xml version="1.0" encoding="utf-8"?>
<p:tagLst xmlns:a="http://schemas.openxmlformats.org/drawingml/2006/main" xmlns:r="http://schemas.openxmlformats.org/officeDocument/2006/relationships" xmlns:p="http://schemas.openxmlformats.org/presentationml/2006/main">
  <p:tag name="TICKWIDTH" val="&lt;?xml version=&quot;1.0&quot; encoding=&quot;utf-8&quot;?&gt;&lt;float&gt;0&lt;/float&gt;"/>
  <p:tag name="SLIDETYPE" val="&lt;?xml version=&quot;1.0&quot; encoding=&quot;utf-8&quot;?&gt;&lt;SlideType&gt;Question&lt;/SlideType&gt;"/>
  <p:tag name="SOUNDOPTIONS" val="&lt;?xml version=&quot;1.0&quot; encoding=&quot;utf-8&quot;?&gt;&lt;SoundOptions xmlns:xsi=&quot;http://www.w3.org/2001/XMLSchema-instance&quot; xmlns:xsd=&quot;http://www.w3.org/2001/XMLSchema&quot;&gt;&lt;GUID&gt;858cdcee-21fb-457e-a376-dd8adae4b000&lt;/GUID&gt;&lt;Name /&gt;&lt;PlaySound&gt;false&lt;/PlaySound&gt;&lt;CountdownSoundTag&gt;SOUND516812080875483109497887998077119494887718969816161&lt;/CountdownSoundTag&gt;&lt;PlayTimesUpSound&gt;false&lt;/PlayTimesUpSound&gt;&lt;TimesUpSoundTag&gt;SOUND111526798997249761108910980117717199831168311485816161&lt;/TimesUpSoundTag&gt;&lt;Loop&gt;true&lt;/Loop&gt;&lt;/SoundOptions&gt;"/>
  <p:tag name="SCORINGOPTIONS" val="&lt;?xml version=&quot;1.0&quot; encoding=&quot;utf-8&quot;?&gt;&lt;ScoringOptions xmlns:xsi=&quot;http://www.w3.org/2001/XMLSchema-instance&quot; xmlns:xsd=&quot;http://www.w3.org/2001/XMLSchema&quot;&gt;&lt;GUID&gt;0118276c-6804-48ec-9c01-83072a8f4526&lt;/GUID&gt;&lt;Name /&gt;&lt;EnableScoring&gt;false&lt;/EnableScoring&gt;&lt;RevealAnswer&gt;true&lt;/RevealAnswer&gt;&lt;PointsForCorrectAnswer&gt;10&lt;/PointsForCorrectAnswer&gt;&lt;SpeedScoring&gt;false&lt;/SpeedScoring&gt;&lt;IsNumberOfCorrectAnswersShown&gt;false&lt;/IsNumberOfCorrectAnswersShown&gt;&lt;/ScoringOptions&gt;"/>
  <p:tag name="RESULTRENDERING" val="&lt;?xml version=&quot;1.0&quot; encoding=&quot;utf-8&quot;?&gt;&lt;DataRendering xmlns:xsi=&quot;http://www.w3.org/2001/XMLSchema-instance&quot; xmlns:xsd=&quot;http://www.w3.org/2001/XMLSchema&quot;&gt;&lt;GUID&gt;df571619-d435-4d8f-b698-1ce97a647f64&lt;/GUID&gt;&lt;Name /&gt;&lt;ShowAverage&gt;false&lt;/ShowAverage&gt;&lt;DisplayType&gt;Bars&lt;/DisplayType&gt;&lt;DisplayNumbersAs&gt;Percentages&lt;/DisplayNumbersAs&gt;&lt;DecimalPlaces&gt;0&lt;/DecimalPlaces&gt;&lt;ShowResultsAxis&gt;false&lt;/ShowResultsAxis&gt;&lt;ShowRangeAxis&gt;true&lt;/ShowRangeAxis&gt;&lt;ShowTotal&gt;true&lt;/ShowTotal&gt;&lt;ShowResults&gt;false&lt;/ShowResults&gt;&lt;CalculatePercentageAs&gt;PercentagesOfVoters&lt;/CalculatePercentageAs&gt;&lt;IsBreakdown&gt;false&lt;/IsBreakdown&gt;&lt;ShowOverall&gt;true&lt;/ShowOverall&gt;&lt;AdjustDecimalPlacesIfNecessary&gt;true&lt;/AdjustDecimalPlacesIfNecessary&gt;&lt;AddDecimalPlaceIfRequired&gt;true&lt;/AddDecimalPlaceIfRequired&gt;&lt;NumberOfChoicesToDisplay&gt;10&lt;/NumberOfChoicesToDisplay&gt;&lt;/DataRendering&gt;"/>
  <p:tag name="COUNTDOWNOPTIONS" val="&lt;?xml version=&quot;1.0&quot; encoding=&quot;utf-8&quot;?&gt;&lt;CountdownOptions xmlns:xsi=&quot;http://www.w3.org/2001/XMLSchema-instance&quot; xmlns:xsd=&quot;http://www.w3.org/2001/XMLSchema&quot;&gt;&lt;GUID&gt;c3af79f4-46c7-4b95-ae24-4b16ae88cbe5&lt;/GUID&gt;&lt;Name /&gt;&lt;HasCountdown&gt;false&lt;/HasCountdown&gt;&lt;Length&gt;10&lt;/Length&gt;&lt;Value&gt;10&lt;/Value&gt;&lt;CountdownType&gt;Analogue&lt;/CountdownType&gt;&lt;Location&gt;&lt;GUID&gt;00000000-0000-0000-0000-000000000000&lt;/GUID&gt;&lt;Name /&gt;&lt;ScreenPosition&gt;BottomRight&lt;/ScreenPosition&gt;&lt;BorderThickness&gt;10&lt;/BorderThickness&gt;&lt;Top&gt;0&lt;/Top&gt;&lt;Left&gt;0&lt;/Left&gt;&lt;Height&gt;35&lt;/Height&gt;&lt;Width&gt;50&lt;/Width&gt;&lt;/Location&gt;&lt;/CountdownOptions&gt;"/>
  <p:tag name="VOTENOWOPTIONS" val="&lt;?xml version=&quot;1.0&quot; encoding=&quot;utf-8&quot;?&gt;&lt;VoteNowOptions xmlns:xsi=&quot;http://www.w3.org/2001/XMLSchema-instance&quot; xmlns:xsd=&quot;http://www.w3.org/2001/XMLSchema&quot;&gt;&lt;GUID&gt;1db0cb2c-ef9c-4035-91eb-22cb02eff317&lt;/GUID&gt;&lt;Name /&gt;&lt;HasVoteNow&gt;true&lt;/HasVoteNow&gt;&lt;TextSingleDigit&gt;POLL OPEN&lt;/TextSingleDigit&gt;&lt;TextMultiDigit&gt;Enter Number(s) and Press Send&lt;/TextMultiDigit&gt;&lt;TextTextVote&gt;Enter Text and Press Send&lt;/TextTextVote&gt;&lt;LocationSingleDigit&gt;&lt;GUID&gt;00000000-0000-0000-0000-000000000000&lt;/GUID&gt;&lt;Name /&gt;&lt;ScreenPosition&gt;TopRight&lt;/ScreenPosition&gt;&lt;BorderThickness&gt;10&lt;/BorderThickness&gt;&lt;Top&gt;0&lt;/Top&gt;&lt;Left&gt;0&lt;/Left&gt;&lt;Height&gt;35&lt;/Height&gt;&lt;Width&gt;100&lt;/Width&gt;&lt;/LocationSingleDigit&gt;&lt;LocationMultiDigit&gt;&lt;GUID&gt;00000000-0000-0000-0000-000000000000&lt;/GUID&gt;&lt;Name /&gt;&lt;ScreenPosition&gt;TopRight&lt;/ScreenPosition&gt;&lt;BorderThickness&gt;10&lt;/BorderThickness&gt;&lt;Top&gt;0&lt;/Top&gt;&lt;Left&gt;0&lt;/Left&gt;&lt;Height&gt;35&lt;/Height&gt;&lt;Width&gt;100&lt;/Width&gt;&lt;/LocationMultiDigit&gt;&lt;LocationTextVote&gt;&lt;GUID&gt;00000000-0000-0000-0000-000000000000&lt;/GUID&gt;&lt;Name /&gt;&lt;ScreenPosition&gt;TopRight&lt;/ScreenPosition&gt;&lt;BorderThickness&gt;10&lt;/BorderThickness&gt;&lt;Top&gt;0&lt;/Top&gt;&lt;Left&gt;0&lt;/Left&gt;&lt;Height&gt;35&lt;/Height&gt;&lt;Width&gt;100&lt;/Width&gt;&lt;/LocationTextVote&gt;&lt;Shape&gt;msoShapeRectangle&lt;/Shape&gt;&lt;/VoteNowOptions&gt;"/>
  <p:tag name="RAWRESULTS" val="&lt;?xml version=&quot;1.0&quot; encoding=&quot;utf-8&quot;?&gt;&lt;ArrayOfResponse xmlns:xsi=&quot;http://www.w3.org/2001/XMLSchema-instance&quot; xmlns:xsd=&quot;http://www.w3.org/2001/XMLSchema&quot;&gt;&lt;Response&gt;&lt;Index&gt;0&lt;/Index&gt;&lt;SmartcardUID&gt;0&lt;/SmartcardUID&gt;&lt;Valid&gt;false&lt;/Valid&gt;&lt;TimeStamp&gt;0001-01-01T00:00:00&lt;/TimeStamp&gt;&lt;Value&gt;3&lt;/Value&gt;&lt;ValueAsPercentage&gt;21.428571428571428571428571430&lt;/ValueAsPercentage&gt;&lt;ValueAsPercentageString&gt;21.43%&lt;/ValueAsPercentageString&gt;&lt;PersonId&gt;0&lt;/PersonId&gt;&lt;ResponseDelay&gt;0&lt;/ResponseDelay&gt;&lt;/Response&gt;&lt;Response&gt;&lt;Index&gt;0&lt;/Index&gt;&lt;SmartcardUID&gt;0&lt;/SmartcardUID&gt;&lt;Valid&gt;false&lt;/Valid&gt;&lt;TimeStamp&gt;0001-01-01T00:00:00&lt;/TimeStamp&gt;&lt;Value&gt;3&lt;/Value&gt;&lt;ValueAsPercentage&gt;21.428571428571428571428571430&lt;/ValueAsPercentage&gt;&lt;ValueAsPercentageString&gt;21.43%&lt;/ValueAsPercentageString&gt;&lt;PersonId&gt;0&lt;/PersonId&gt;&lt;ResponseDelay&gt;0&lt;/ResponseDelay&gt;&lt;/Response&gt;&lt;Response&gt;&lt;Index&gt;0&lt;/Index&gt;&lt;SmartcardUID&gt;0&lt;/SmartcardUID&gt;&lt;Valid&gt;false&lt;/Valid&gt;&lt;TimeStamp&gt;0001-01-01T00:00:00&lt;/TimeStamp&gt;&lt;Value&gt;4&lt;/Value&gt;&lt;ValueAsPercentage&gt;28.571428571428571428571428570&lt;/ValueAsPercentage&gt;&lt;ValueAsPercentageString&gt;28.57%&lt;/ValueAsPercentageString&gt;&lt;PersonId&gt;0&lt;/PersonId&gt;&lt;ResponseDelay&gt;0&lt;/ResponseDelay&gt;&lt;/Response&gt;&lt;Response&gt;&lt;Index&gt;0&lt;/Index&gt;&lt;SmartcardUID&gt;0&lt;/SmartcardUID&gt;&lt;Valid&gt;false&lt;/Valid&gt;&lt;TimeStamp&gt;0001-01-01T00:00:00&lt;/TimeStamp&gt;&lt;Value&gt;2&lt;/Value&gt;&lt;ValueAsPercentage&gt;14.285714285714285714285714290&lt;/ValueAsPercentage&gt;&lt;ValueAsPercentageString&gt;14.29%&lt;/ValueAsPercentageString&gt;&lt;PersonId&gt;0&lt;/PersonId&gt;&lt;ResponseDelay&gt;0&lt;/ResponseDelay&gt;&lt;/Response&gt;&lt;Response&gt;&lt;Index&gt;0&lt;/Index&gt;&lt;SmartcardUID&gt;0&lt;/SmartcardUID&gt;&lt;Valid&gt;false&lt;/Valid&gt;&lt;TimeStamp&gt;0001-01-01T00:00:00&lt;/TimeStamp&gt;&lt;Value&gt;2&lt;/Value&gt;&lt;ValueAsPercentage&gt;14.285714285714285714285714290&lt;/ValueAsPercentage&gt;&lt;ValueAsPercentageString&gt;14.29%&lt;/ValueAsPercentageString&gt;&lt;PersonId&gt;0&lt;/PersonId&gt;&lt;ResponseDelay&gt;0&lt;/ResponseDelay&gt;&lt;/Response&gt;&lt;/ArrayOfResponse&gt;"/>
  <p:tag name="QUESTIONDEFINITION" val="&lt;?xml version=&quot;1.0&quot; encoding=&quot;utf-8&quot;?&gt;&lt;MultipleChoiceQuestion xmlns:xsi=&quot;http://www.w3.org/2001/XMLSchema-instance&quot; xmlns:xsd=&quot;http://www.w3.org/2001/XMLSchema&quot;&gt;&lt;GUID&gt;a4f3a674-69f3-4c7c-bd5c-56b29ba826da&lt;/GUID&gt;&lt;Name /&gt;&lt;Text&gt;I have the opportunity to contribute to decisions that affect me.&lt;/Text&gt;&lt;SubChoiceDefinitions&gt;&lt;SubChoiceDefinition&gt;&lt;Name&gt;_default&lt;/Name&gt;&lt;SubChoiceSourceReferences /&gt;&lt;/SubChoiceDefinition&gt;&lt;/SubChoiceDefinitions&gt;&lt;SubText /&gt;&lt;IndividualWeightingText /&gt;&lt;QuestionType&gt;MultipleChoice&lt;/QuestionType&gt;&lt;Source&gt;Simulated&lt;/Source&gt;&lt;Choices&gt;&lt;Choice xsi:type=&quot;DiscreteChoice&quot;&gt;&lt;GUID&gt;ddd21db2-53d9-4ac8-800f-4373594c7390&lt;/GUID&gt;&lt;Name /&gt;&lt;IsSelected&gt;true&lt;/IsSelected&gt;&lt;Description&gt;Strongly Disagree&lt;/Description&gt;&lt;Key&gt;1&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ec6338fc-9416-4c31-83cf-d2f7dcf9970d&lt;/GUID&gt;&lt;Name /&gt;&lt;IsSelected&gt;true&lt;/IsSelected&gt;&lt;Description&gt;Disagree&lt;/Description&gt;&lt;Key&gt;2&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0a44671a-4d00-408a-87fc-64120894b9f4&lt;/GUID&gt;&lt;Name /&gt;&lt;IsSelected&gt;true&lt;/IsSelected&gt;&lt;Description&gt;Neither agree nor disagree&lt;/Description&gt;&lt;Key&gt;3&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622d290a-0cbc-426d-9515-23ff103104f6&lt;/GUID&gt;&lt;Name /&gt;&lt;IsSelected&gt;true&lt;/IsSelected&gt;&lt;Description&gt;Agree&lt;/Description&gt;&lt;Key&gt;4&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 xsi:type=&quot;DiscreteChoice&quot;&gt;&lt;GUID&gt;390161b1-c472-4f2a-a702-ae6a51027219&lt;/GUID&gt;&lt;Name /&gt;&lt;IsSelected&gt;true&lt;/IsSelected&gt;&lt;Description&gt;Strongly Agree&lt;/Description&gt;&lt;Key&gt;5&lt;/Key&gt;&lt;IsAnswer&gt;false&lt;/IsAnswer&gt;&lt;SubChoiceData&gt;&lt;SubChoices&gt;&lt;SubChoice&gt;&lt;NumVotes&gt;0&lt;/NumVotes&gt;&lt;PercentageOfVotesCast&gt;0&lt;/PercentageOfVotesCast&gt;&lt;PercentageOfVotesCastAsString&gt;0%&lt;/PercentageOfVotesCastAsString&gt;&lt;PercentageOfVoters&gt;0&lt;/PercentageOfVoters&gt;&lt;PercentageOfVotersAsString&gt;0%&lt;/PercentageOfVotersAsString&gt;&lt;/SubChoice&gt;&lt;/SubChoices&gt;&lt;/SubChoiceData&gt;&lt;Score&gt;0&lt;/Score&gt;&lt;ChoiceRankings /&gt;&lt;AnswerSequenceNo&gt;0&lt;/AnswerSequenceNo&gt;&lt;/Choice&gt;&lt;/Choices&gt;&lt;HasData&gt;false&lt;/HasData&gt;&lt;MasterQuestionNumSubChoices&gt;0&lt;/MasterQuestionNumSubChoices&gt;&lt;TimeOpenMS&gt;1499&lt;/TimeOpenMS&gt;&lt;IsQuestionWeighted&gt;false&lt;/IsQuestionWeighted&gt;&lt;CorrectAnswerVotesNumber&gt;0&lt;/CorrectAnswerVotesNumber&gt;&lt;CorrectAnswerVotesPercent&gt;0&lt;/CorrectAnswerVotesPercent&gt;&lt;ReactorPollDetails&gt;&lt;MeetingId&gt;145125334&lt;/MeetingId&gt;&lt;SessionId&gt;3240&lt;/SessionId&gt;&lt;TenancyId&gt;83&lt;/TenancyId&gt;&lt;LatestPollId&gt;-1&lt;/LatestPollId&gt;&lt;/ReactorPollDetails&gt;&lt;Ranking&gt;false&lt;/Ranking&gt;&lt;MaxNumResponses&gt;1&lt;/MaxNumResponses&gt;&lt;MultipleChoiceSubTypeValue&gt;AnyOrder&lt;/MultipleChoiceSubTypeValue&gt;&lt;/MultipleChoiceQuestion&gt;"/>
  <p:tag name="LASTMODE" val="&lt;?xml version=&quot;1.0&quot; encoding=&quot;utf-8&quot;?&gt;&lt;int&gt;0&lt;/int&gt;"/>
  <p:tag name="SEQUENCECOUNT" val="&lt;?xml version=&quot;1.0&quot; encoding=&quot;utf-8&quot;?&gt;&lt;int&gt;73&lt;/int&gt;"/>
  <p:tag name="MEETOO" val="2a395bf5-fc97-4ccb-bd57-475d556a2791"/>
</p:tagLst>
</file>

<file path=ppt/tags/tag95.xml><?xml version="1.0" encoding="utf-8"?>
<p:tagLst xmlns:a="http://schemas.openxmlformats.org/drawingml/2006/main" xmlns:r="http://schemas.openxmlformats.org/officeDocument/2006/relationships" xmlns:p="http://schemas.openxmlformats.org/presentationml/2006/main">
  <p:tag name="STARTANIMATION" val="OpenQuestion"/>
  <p:tag name="QUESTIONGUID" val="10a497cd-aec8-4f36-9fe8-0b948f1faf00"/>
</p:tagLst>
</file>

<file path=ppt/tags/tag96.xml><?xml version="1.0" encoding="utf-8"?>
<p:tagLst xmlns:a="http://schemas.openxmlformats.org/drawingml/2006/main" xmlns:r="http://schemas.openxmlformats.org/officeDocument/2006/relationships" xmlns:p="http://schemas.openxmlformats.org/presentationml/2006/main">
  <p:tag name="QUESTIONGUID" val="a4f3a674-69f3-4c7c-bd5c-56b29ba826da"/>
  <p:tag name="DESELECT" val="&lt;?xml version=&quot;1.0&quot; encoding=&quot;utf-8&quot;?&gt;&lt;ShapeEvent xmlns:xsi=&quot;http://www.w3.org/2001/XMLSchema-instance&quot; xmlns:xsd=&quot;http://www.w3.org/2001/XMLSchema&quot;&gt;&lt;Event&gt;SizePlaceholder&lt;/Event&gt;&lt;Arguments /&gt;&lt;/ShapeEvent&gt;"/>
  <p:tag name="SHAPEDETAILS" val="&lt;?xml version=&quot;1.0&quot; encoding=&quot;utf-8&quot;?&gt;&lt;ShapeDetails xmlns:xsi=&quot;http://www.w3.org/2001/XMLSchema-instance&quot; xmlns:xsd=&quot;http://www.w3.org/2001/XMLSchema&quot;&gt;&lt;GUID&gt;6ac2878f-17bb-48c6-8881-9bf3ebca6a25&lt;/GUID&gt;&lt;Name /&gt;&lt;ScreenPosition&gt;BottomRight&lt;/ScreenPosition&gt;&lt;BorderThickness&gt;10&lt;/BorderThickness&gt;&lt;Top&gt;104.654488&lt;/Top&gt;&lt;Left&gt;97.24992&lt;/Left&gt;&lt;Height&gt;351.6885&lt;/Height&gt;&lt;Width&gt;814.75&lt;/Width&gt;&lt;/ShapeDetails&gt;"/>
</p:tagLst>
</file>

<file path=ppt/tags/tag97.xml><?xml version="1.0" encoding="utf-8"?>
<p:tagLst xmlns:a="http://schemas.openxmlformats.org/drawingml/2006/main" xmlns:r="http://schemas.openxmlformats.org/officeDocument/2006/relationships" xmlns:p="http://schemas.openxmlformats.org/presentationml/2006/main">
  <p:tag name="SHAPETYPE" val="VotingKey"/>
  <p:tag name="QUESTIONGUID" val="10a497cd-aec8-4f36-9fe8-0b948f1faf00"/>
</p:tagLst>
</file>

<file path=ppt/tags/tag98.xml><?xml version="1.0" encoding="utf-8"?>
<p:tagLst xmlns:a="http://schemas.openxmlformats.org/drawingml/2006/main" xmlns:r="http://schemas.openxmlformats.org/officeDocument/2006/relationships" xmlns:p="http://schemas.openxmlformats.org/presentationml/2006/main">
  <p:tag name="SHAPETYPE" val="ChoiceText"/>
  <p:tag name="QUESTIONGUID" val="10a497cd-aec8-4f36-9fe8-0b948f1faf00"/>
</p:tagLst>
</file>

<file path=ppt/tags/tag99.xml><?xml version="1.0" encoding="utf-8"?>
<p:tagLst xmlns:a="http://schemas.openxmlformats.org/drawingml/2006/main" xmlns:r="http://schemas.openxmlformats.org/officeDocument/2006/relationships" xmlns:p="http://schemas.openxmlformats.org/presentationml/2006/main">
  <p:tag name="SHAPETYPE" val="DataLabel"/>
  <p:tag name="QUESTIONGUID" val="10a497cd-aec8-4f36-9fe8-0b948f1faf00"/>
</p:tagLst>
</file>

<file path=ppt/theme/theme1.xml><?xml version="1.0" encoding="utf-8"?>
<a:theme xmlns:a="http://schemas.openxmlformats.org/drawingml/2006/main" name="Meetoo_16x9_Nov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eetoo_16x9_Nov15" id="{48EA3382-EACC-4630-BC33-0033E3F21730}" vid="{77294E7A-2512-40A9-9C79-7C27D7E8283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70BDF310921404F97DE952AEC8E3E79" ma:contentTypeVersion="8" ma:contentTypeDescription="Create a new document." ma:contentTypeScope="" ma:versionID="02a37e49478bebd4610d6e237f2cf312">
  <xsd:schema xmlns:xsd="http://www.w3.org/2001/XMLSchema" xmlns:xs="http://www.w3.org/2001/XMLSchema" xmlns:p="http://schemas.microsoft.com/office/2006/metadata/properties" xmlns:ns2="3f806e5d-6816-4a23-b255-e079341f1817" xmlns:ns3="e939f9bf-6f01-41a8-89eb-da5f5e2a1c96" targetNamespace="http://schemas.microsoft.com/office/2006/metadata/properties" ma:root="true" ma:fieldsID="b046a5b46ae1ca08706a19a1a5ebe138" ns2:_="" ns3:_="">
    <xsd:import namespace="3f806e5d-6816-4a23-b255-e079341f1817"/>
    <xsd:import namespace="e939f9bf-6f01-41a8-89eb-da5f5e2a1c9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806e5d-6816-4a23-b255-e079341f181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39f9bf-6f01-41a8-89eb-da5f5e2a1c9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BFC379-7FC3-4C82-BBD4-F030D383330A}">
  <ds:schemaRefs>
    <ds:schemaRef ds:uri="http://schemas.microsoft.com/sharepoint/v3/contenttype/forms"/>
  </ds:schemaRefs>
</ds:datastoreItem>
</file>

<file path=customXml/itemProps2.xml><?xml version="1.0" encoding="utf-8"?>
<ds:datastoreItem xmlns:ds="http://schemas.openxmlformats.org/officeDocument/2006/customXml" ds:itemID="{972452B3-E5D6-419E-914D-EA56ABE3BA53}">
  <ds:schemaRefs>
    <ds:schemaRef ds:uri="http://purl.org/dc/terms/"/>
    <ds:schemaRef ds:uri="http://schemas.openxmlformats.org/package/2006/metadata/core-properties"/>
    <ds:schemaRef ds:uri="a3ba07da-26e8-4c3f-b7f3-8add0740920d"/>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3A836591-9571-4F35-AE46-7B9D0F3696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806e5d-6816-4a23-b255-e079341f1817"/>
    <ds:schemaRef ds:uri="e939f9bf-6f01-41a8-89eb-da5f5e2a1c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Meetoo_16x9_Nov15</Template>
  <TotalTime>1706</TotalTime>
  <Words>738</Words>
  <Application>Microsoft Office PowerPoint</Application>
  <PresentationFormat>Widescreen</PresentationFormat>
  <Paragraphs>203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Meetoo_16x9_Nov15</vt:lpstr>
      <vt:lpstr>10 Employee Engagement Questions to use at your meetings</vt:lpstr>
      <vt:lpstr>10 Employee Engagement Questions to ask at your meetings</vt:lpstr>
      <vt:lpstr>I get excited about going to work.</vt:lpstr>
      <vt:lpstr>I am inspired to meet my goals at work.</vt:lpstr>
      <vt:lpstr>I am determined to give my best effort at work each day.</vt:lpstr>
      <vt:lpstr>I have the tools to enable me to do my job effectively.</vt:lpstr>
      <vt:lpstr>I have the opportunity to contribute to decisions that affect me.</vt:lpstr>
      <vt:lpstr>I feel valued for the work I do.</vt:lpstr>
      <vt:lpstr>I understand how my role contributes to achieving business outcomes.</vt:lpstr>
      <vt:lpstr>My manager inspires me.</vt:lpstr>
      <vt:lpstr>Employees in my organisation take the initiative to help other employees when the need arises.</vt:lpstr>
      <vt:lpstr>I am proud to tell people where I work.</vt:lpstr>
      <vt:lpstr>Qualitative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Meetoo - 5 Top Tips</dc:title>
  <dc:creator>Dermott Madden</dc:creator>
  <cp:lastModifiedBy>Microsoft Office User</cp:lastModifiedBy>
  <cp:revision>71</cp:revision>
  <dcterms:created xsi:type="dcterms:W3CDTF">2016-02-01T10:00:31Z</dcterms:created>
  <dcterms:modified xsi:type="dcterms:W3CDTF">2019-03-06T10:48:57Z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0x010100170BDF310921404F97DE952AEC8E3E79</vt:lpwstr>
  </property>
</Properties>
</file>