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63" r:id="rId6"/>
    <p:sldId id="259" r:id="rId7"/>
    <p:sldId id="257" r:id="rId8"/>
    <p:sldId id="258" r:id="rId9"/>
    <p:sldId id="260" r:id="rId10"/>
    <p:sldId id="261" r:id="rId11"/>
    <p:sldId id="262" r:id="rId12"/>
    <p:sldId id="267" r:id="rId13"/>
    <p:sldId id="268" r:id="rId14"/>
    <p:sldId id="266" r:id="rId15"/>
    <p:sldId id="264" r:id="rId16"/>
    <p:sldId id="269" r:id="rId17"/>
    <p:sldId id="270" r:id="rId18"/>
    <p:sldId id="271" r:id="rId19"/>
  </p:sldIdLst>
  <p:sldSz cx="12192000" cy="6858000"/>
  <p:notesSz cx="6858000" cy="9144000"/>
  <p:custDataLst>
    <p:tags r:id="rId2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91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2" autoAdjust="0"/>
    <p:restoredTop sz="94660"/>
  </p:normalViewPr>
  <p:slideViewPr>
    <p:cSldViewPr snapToGrid="0" showGuides="1">
      <p:cViewPr>
        <p:scale>
          <a:sx n="40" d="100"/>
          <a:sy n="40" d="100"/>
        </p:scale>
        <p:origin x="2656" y="1296"/>
      </p:cViewPr>
      <p:guideLst>
        <p:guide orient="horz" pos="2160"/>
        <p:guide pos="3840"/>
        <p:guide pos="914"/>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phie Thomas" userId="S::sophie.thomas@meetoo.com::4afaa55c-1236-4be9-a795-8baa1992f42e" providerId="AD" clId="Web-{71FCF836-11DD-86A1-9F03-184C4A41FD3E}"/>
    <pc:docChg chg="modSld">
      <pc:chgData name="Sophie Thomas" userId="S::sophie.thomas@meetoo.com::4afaa55c-1236-4be9-a795-8baa1992f42e" providerId="AD" clId="Web-{71FCF836-11DD-86A1-9F03-184C4A41FD3E}" dt="2019-03-06T10:43:25.695" v="29" actId="20577"/>
      <pc:docMkLst>
        <pc:docMk/>
      </pc:docMkLst>
      <pc:sldChg chg="modSp">
        <pc:chgData name="Sophie Thomas" userId="S::sophie.thomas@meetoo.com::4afaa55c-1236-4be9-a795-8baa1992f42e" providerId="AD" clId="Web-{71FCF836-11DD-86A1-9F03-184C4A41FD3E}" dt="2019-03-06T10:43:25.695" v="28" actId="20577"/>
        <pc:sldMkLst>
          <pc:docMk/>
          <pc:sldMk cId="3253216522" sldId="271"/>
        </pc:sldMkLst>
        <pc:spChg chg="mod">
          <ac:chgData name="Sophie Thomas" userId="S::sophie.thomas@meetoo.com::4afaa55c-1236-4be9-a795-8baa1992f42e" providerId="AD" clId="Web-{71FCF836-11DD-86A1-9F03-184C4A41FD3E}" dt="2019-03-06T10:43:25.695" v="28" actId="20577"/>
          <ac:spMkLst>
            <pc:docMk/>
            <pc:sldMk cId="3253216522" sldId="271"/>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7335" y="1669500"/>
            <a:ext cx="7573297" cy="1747203"/>
          </a:xfrm>
        </p:spPr>
        <p:txBody>
          <a:bodyPr>
            <a:normAutofit/>
          </a:bodyPr>
          <a:lstStyle>
            <a:lvl1pPr algn="l">
              <a:defRPr sz="40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287335" y="3416703"/>
            <a:ext cx="3931740" cy="1294134"/>
          </a:xfrm>
        </p:spPr>
        <p:txBody>
          <a:bodyPr>
            <a:normAutofit/>
          </a:bodyPr>
          <a:lstStyle>
            <a:lvl1pPr marL="0" indent="0" algn="l">
              <a:buNone/>
              <a:defRPr sz="2400">
                <a:solidFill>
                  <a:schemeClr val="bg1"/>
                </a:solidFill>
              </a:defRPr>
            </a:lvl1pPr>
            <a:lvl2pPr marL="457250" indent="0" algn="ctr">
              <a:buNone/>
              <a:defRPr>
                <a:solidFill>
                  <a:schemeClr val="tx1">
                    <a:tint val="75000"/>
                  </a:schemeClr>
                </a:solidFill>
              </a:defRPr>
            </a:lvl2pPr>
            <a:lvl3pPr marL="914498" indent="0" algn="ctr">
              <a:buNone/>
              <a:defRPr>
                <a:solidFill>
                  <a:schemeClr val="tx1">
                    <a:tint val="75000"/>
                  </a:schemeClr>
                </a:solidFill>
              </a:defRPr>
            </a:lvl3pPr>
            <a:lvl4pPr marL="1371748" indent="0" algn="ctr">
              <a:buNone/>
              <a:defRPr>
                <a:solidFill>
                  <a:schemeClr val="tx1">
                    <a:tint val="75000"/>
                  </a:schemeClr>
                </a:solidFill>
              </a:defRPr>
            </a:lvl4pPr>
            <a:lvl5pPr marL="1828998" indent="0" algn="ctr">
              <a:buNone/>
              <a:defRPr>
                <a:solidFill>
                  <a:schemeClr val="tx1">
                    <a:tint val="75000"/>
                  </a:schemeClr>
                </a:solidFill>
              </a:defRPr>
            </a:lvl5pPr>
            <a:lvl6pPr marL="2286248" indent="0" algn="ctr">
              <a:buNone/>
              <a:defRPr>
                <a:solidFill>
                  <a:schemeClr val="tx1">
                    <a:tint val="75000"/>
                  </a:schemeClr>
                </a:solidFill>
              </a:defRPr>
            </a:lvl6pPr>
            <a:lvl7pPr marL="2743497" indent="0" algn="ctr">
              <a:buNone/>
              <a:defRPr>
                <a:solidFill>
                  <a:schemeClr val="tx1">
                    <a:tint val="75000"/>
                  </a:schemeClr>
                </a:solidFill>
              </a:defRPr>
            </a:lvl7pPr>
            <a:lvl8pPr marL="3200747" indent="0" algn="ctr">
              <a:buNone/>
              <a:defRPr>
                <a:solidFill>
                  <a:schemeClr val="tx1">
                    <a:tint val="75000"/>
                  </a:schemeClr>
                </a:solidFill>
              </a:defRPr>
            </a:lvl8pPr>
            <a:lvl9pPr marL="3657997" indent="0" algn="ctr">
              <a:buNone/>
              <a:defRPr>
                <a:solidFill>
                  <a:schemeClr val="tx1">
                    <a:tint val="75000"/>
                  </a:schemeClr>
                </a:solidFill>
              </a:defRPr>
            </a:lvl9pPr>
          </a:lstStyle>
          <a:p>
            <a:r>
              <a:rPr lang="en-US" dirty="0"/>
              <a:t>Click to edit Master subtitle style</a:t>
            </a:r>
          </a:p>
        </p:txBody>
      </p:sp>
      <p:pic>
        <p:nvPicPr>
          <p:cNvPr id="6" name="Picture 5">
            <a:extLst>
              <a:ext uri="{FF2B5EF4-FFF2-40B4-BE49-F238E27FC236}">
                <a16:creationId xmlns:a16="http://schemas.microsoft.com/office/drawing/2014/main" id="{04DBEBCA-8E12-CC43-9D9A-E096A3F5806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349005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buClr>
                <a:schemeClr val="accent2"/>
              </a:buCl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1CBD5B1-B4C8-4660-8778-F771D67263A1}" type="datetimeFigureOut">
              <a:rPr lang="en-GB" smtClean="0"/>
              <a:t>06/03/2019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B7026F-9B56-4036-A0FA-2DEF8E150B85}" type="slidenum">
              <a:rPr lang="en-GB" smtClean="0"/>
              <a:t>‹#›</a:t>
            </a:fld>
            <a:endParaRPr lang="en-GB"/>
          </a:p>
        </p:txBody>
      </p:sp>
    </p:spTree>
    <p:extLst>
      <p:ext uri="{BB962C8B-B14F-4D97-AF65-F5344CB8AC3E}">
        <p14:creationId xmlns:p14="http://schemas.microsoft.com/office/powerpoint/2010/main" val="992192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50" indent="0">
              <a:buNone/>
              <a:defRPr sz="1867">
                <a:solidFill>
                  <a:schemeClr val="tx1">
                    <a:tint val="75000"/>
                  </a:schemeClr>
                </a:solidFill>
              </a:defRPr>
            </a:lvl2pPr>
            <a:lvl3pPr marL="914498" indent="0">
              <a:buNone/>
              <a:defRPr sz="1600">
                <a:solidFill>
                  <a:schemeClr val="tx1">
                    <a:tint val="75000"/>
                  </a:schemeClr>
                </a:solidFill>
              </a:defRPr>
            </a:lvl3pPr>
            <a:lvl4pPr marL="1371748" indent="0">
              <a:buNone/>
              <a:defRPr sz="1467">
                <a:solidFill>
                  <a:schemeClr val="tx1">
                    <a:tint val="75000"/>
                  </a:schemeClr>
                </a:solidFill>
              </a:defRPr>
            </a:lvl4pPr>
            <a:lvl5pPr marL="1828998" indent="0">
              <a:buNone/>
              <a:defRPr sz="1467">
                <a:solidFill>
                  <a:schemeClr val="tx1">
                    <a:tint val="75000"/>
                  </a:schemeClr>
                </a:solidFill>
              </a:defRPr>
            </a:lvl5pPr>
            <a:lvl6pPr marL="2286248" indent="0">
              <a:buNone/>
              <a:defRPr sz="1467">
                <a:solidFill>
                  <a:schemeClr val="tx1">
                    <a:tint val="75000"/>
                  </a:schemeClr>
                </a:solidFill>
              </a:defRPr>
            </a:lvl6pPr>
            <a:lvl7pPr marL="2743497" indent="0">
              <a:buNone/>
              <a:defRPr sz="1467">
                <a:solidFill>
                  <a:schemeClr val="tx1">
                    <a:tint val="75000"/>
                  </a:schemeClr>
                </a:solidFill>
              </a:defRPr>
            </a:lvl7pPr>
            <a:lvl8pPr marL="3200747" indent="0">
              <a:buNone/>
              <a:defRPr sz="1467">
                <a:solidFill>
                  <a:schemeClr val="tx1">
                    <a:tint val="75000"/>
                  </a:schemeClr>
                </a:solidFill>
              </a:defRPr>
            </a:lvl8pPr>
            <a:lvl9pPr marL="3657997" indent="0">
              <a:buNone/>
              <a:defRPr sz="146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CBD5B1-B4C8-4660-8778-F771D67263A1}" type="datetimeFigureOut">
              <a:rPr lang="en-GB" smtClean="0"/>
              <a:t>06/03/2019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B7026F-9B56-4036-A0FA-2DEF8E150B85}" type="slidenum">
              <a:rPr lang="en-GB" smtClean="0"/>
              <a:t>‹#›</a:t>
            </a:fld>
            <a:endParaRPr lang="en-GB"/>
          </a:p>
        </p:txBody>
      </p:sp>
    </p:spTree>
    <p:extLst>
      <p:ext uri="{BB962C8B-B14F-4D97-AF65-F5344CB8AC3E}">
        <p14:creationId xmlns:p14="http://schemas.microsoft.com/office/powerpoint/2010/main" val="2969515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1284" y="274639"/>
            <a:ext cx="10331115"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1251284" y="1444799"/>
            <a:ext cx="4745233" cy="639763"/>
          </a:xfrm>
        </p:spPr>
        <p:txBody>
          <a:bodyPr anchor="b"/>
          <a:lstStyle>
            <a:lvl1pPr marL="0" indent="0">
              <a:buNone/>
              <a:defRPr sz="2400" b="0"/>
            </a:lvl1pPr>
            <a:lvl2pPr marL="457250" indent="0">
              <a:buNone/>
              <a:defRPr sz="2000" b="1"/>
            </a:lvl2pPr>
            <a:lvl3pPr marL="914498" indent="0">
              <a:buNone/>
              <a:defRPr sz="1867" b="1"/>
            </a:lvl3pPr>
            <a:lvl4pPr marL="1371748" indent="0">
              <a:buNone/>
              <a:defRPr sz="1600" b="1"/>
            </a:lvl4pPr>
            <a:lvl5pPr marL="1828998" indent="0">
              <a:buNone/>
              <a:defRPr sz="1600" b="1"/>
            </a:lvl5pPr>
            <a:lvl6pPr marL="2286248" indent="0">
              <a:buNone/>
              <a:defRPr sz="1600" b="1"/>
            </a:lvl6pPr>
            <a:lvl7pPr marL="2743497" indent="0">
              <a:buNone/>
              <a:defRPr sz="1600" b="1"/>
            </a:lvl7pPr>
            <a:lvl8pPr marL="3200747" indent="0">
              <a:buNone/>
              <a:defRPr sz="1600" b="1"/>
            </a:lvl8pPr>
            <a:lvl9pPr marL="3657997" indent="0">
              <a:buNone/>
              <a:defRPr sz="1600" b="1"/>
            </a:lvl9pPr>
          </a:lstStyle>
          <a:p>
            <a:pPr lvl="0"/>
            <a:r>
              <a:rPr lang="en-US"/>
              <a:t>Click to edit Master text styles</a:t>
            </a:r>
          </a:p>
        </p:txBody>
      </p:sp>
      <p:sp>
        <p:nvSpPr>
          <p:cNvPr id="4" name="Content Placeholder 3"/>
          <p:cNvSpPr>
            <a:spLocks noGrp="1"/>
          </p:cNvSpPr>
          <p:nvPr>
            <p:ph sz="half" idx="2"/>
          </p:nvPr>
        </p:nvSpPr>
        <p:spPr>
          <a:xfrm>
            <a:off x="1251284" y="2084560"/>
            <a:ext cx="4745233" cy="3951288"/>
          </a:xfrm>
        </p:spPr>
        <p:txBody>
          <a:bodyPr/>
          <a:lstStyle>
            <a:lvl1pPr>
              <a:defRPr sz="2400"/>
            </a:lvl1pPr>
            <a:lvl2pPr>
              <a:defRPr sz="2000"/>
            </a:lvl2pPr>
            <a:lvl3pPr>
              <a:defRPr sz="1867"/>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93370" y="1444799"/>
            <a:ext cx="5389033" cy="639763"/>
          </a:xfrm>
        </p:spPr>
        <p:txBody>
          <a:bodyPr anchor="b"/>
          <a:lstStyle>
            <a:lvl1pPr marL="0" indent="0">
              <a:buNone/>
              <a:defRPr sz="2400" b="0"/>
            </a:lvl1pPr>
            <a:lvl2pPr marL="457250" indent="0">
              <a:buNone/>
              <a:defRPr sz="2000" b="1"/>
            </a:lvl2pPr>
            <a:lvl3pPr marL="914498" indent="0">
              <a:buNone/>
              <a:defRPr sz="1867" b="1"/>
            </a:lvl3pPr>
            <a:lvl4pPr marL="1371748" indent="0">
              <a:buNone/>
              <a:defRPr sz="1600" b="1"/>
            </a:lvl4pPr>
            <a:lvl5pPr marL="1828998" indent="0">
              <a:buNone/>
              <a:defRPr sz="1600" b="1"/>
            </a:lvl5pPr>
            <a:lvl6pPr marL="2286248" indent="0">
              <a:buNone/>
              <a:defRPr sz="1600" b="1"/>
            </a:lvl6pPr>
            <a:lvl7pPr marL="2743497" indent="0">
              <a:buNone/>
              <a:defRPr sz="1600" b="1"/>
            </a:lvl7pPr>
            <a:lvl8pPr marL="3200747" indent="0">
              <a:buNone/>
              <a:defRPr sz="1600" b="1"/>
            </a:lvl8pPr>
            <a:lvl9pPr marL="3657997"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0" y="2084560"/>
            <a:ext cx="5389033" cy="3951288"/>
          </a:xfrm>
        </p:spPr>
        <p:txBody>
          <a:bodyPr/>
          <a:lstStyle>
            <a:lvl1pPr>
              <a:defRPr sz="2400"/>
            </a:lvl1pPr>
            <a:lvl2pPr>
              <a:defRPr sz="2000"/>
            </a:lvl2pPr>
            <a:lvl3pPr>
              <a:defRPr sz="1867"/>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CBD5B1-B4C8-4660-8778-F771D67263A1}" type="datetimeFigureOut">
              <a:rPr lang="en-GB" smtClean="0"/>
              <a:t>06/03/2019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5B7026F-9B56-4036-A0FA-2DEF8E150B85}" type="slidenum">
              <a:rPr lang="en-GB" smtClean="0"/>
              <a:t>‹#›</a:t>
            </a:fld>
            <a:endParaRPr lang="en-GB"/>
          </a:p>
        </p:txBody>
      </p:sp>
    </p:spTree>
    <p:extLst>
      <p:ext uri="{BB962C8B-B14F-4D97-AF65-F5344CB8AC3E}">
        <p14:creationId xmlns:p14="http://schemas.microsoft.com/office/powerpoint/2010/main" val="3379472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CBD5B1-B4C8-4660-8778-F771D67263A1}" type="datetimeFigureOut">
              <a:rPr lang="en-GB" smtClean="0"/>
              <a:t>06/03/2019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5B7026F-9B56-4036-A0FA-2DEF8E150B85}" type="slidenum">
              <a:rPr lang="en-GB" smtClean="0"/>
              <a:t>‹#›</a:t>
            </a:fld>
            <a:endParaRPr lang="en-GB"/>
          </a:p>
        </p:txBody>
      </p:sp>
    </p:spTree>
    <p:extLst>
      <p:ext uri="{BB962C8B-B14F-4D97-AF65-F5344CB8AC3E}">
        <p14:creationId xmlns:p14="http://schemas.microsoft.com/office/powerpoint/2010/main" val="2491879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CBD5B1-B4C8-4660-8778-F771D67263A1}" type="datetimeFigureOut">
              <a:rPr lang="en-GB" smtClean="0"/>
              <a:t>06/03/2019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5B7026F-9B56-4036-A0FA-2DEF8E150B85}" type="slidenum">
              <a:rPr lang="en-GB" smtClean="0"/>
              <a:t>‹#›</a:t>
            </a:fld>
            <a:endParaRPr lang="en-GB"/>
          </a:p>
        </p:txBody>
      </p:sp>
    </p:spTree>
    <p:extLst>
      <p:ext uri="{BB962C8B-B14F-4D97-AF65-F5344CB8AC3E}">
        <p14:creationId xmlns:p14="http://schemas.microsoft.com/office/powerpoint/2010/main" val="1182795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529667"/>
            <a:ext cx="7315200" cy="566739"/>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341841"/>
            <a:ext cx="7315200" cy="4114800"/>
          </a:xfrm>
        </p:spPr>
        <p:txBody>
          <a:bodyPr/>
          <a:lstStyle>
            <a:lvl1pPr marL="0" indent="0">
              <a:buNone/>
              <a:defRPr sz="3200"/>
            </a:lvl1pPr>
            <a:lvl2pPr marL="457250" indent="0">
              <a:buNone/>
              <a:defRPr sz="2800"/>
            </a:lvl2pPr>
            <a:lvl3pPr marL="914498" indent="0">
              <a:buNone/>
              <a:defRPr sz="2400"/>
            </a:lvl3pPr>
            <a:lvl4pPr marL="1371748" indent="0">
              <a:buNone/>
              <a:defRPr sz="2000"/>
            </a:lvl4pPr>
            <a:lvl5pPr marL="1828998" indent="0">
              <a:buNone/>
              <a:defRPr sz="2000"/>
            </a:lvl5pPr>
            <a:lvl6pPr marL="2286248" indent="0">
              <a:buNone/>
              <a:defRPr sz="2000"/>
            </a:lvl6pPr>
            <a:lvl7pPr marL="2743497" indent="0">
              <a:buNone/>
              <a:defRPr sz="2000"/>
            </a:lvl7pPr>
            <a:lvl8pPr marL="3200747" indent="0">
              <a:buNone/>
              <a:defRPr sz="2000"/>
            </a:lvl8pPr>
            <a:lvl9pPr marL="3657997" indent="0">
              <a:buNone/>
              <a:defRPr sz="2000"/>
            </a:lvl9pPr>
          </a:lstStyle>
          <a:p>
            <a:r>
              <a:rPr lang="en-US"/>
              <a:t>Click icon to add picture</a:t>
            </a:r>
          </a:p>
        </p:txBody>
      </p:sp>
      <p:sp>
        <p:nvSpPr>
          <p:cNvPr id="4" name="Text Placeholder 3"/>
          <p:cNvSpPr>
            <a:spLocks noGrp="1"/>
          </p:cNvSpPr>
          <p:nvPr>
            <p:ph type="body" sz="half" idx="2"/>
          </p:nvPr>
        </p:nvSpPr>
        <p:spPr>
          <a:xfrm>
            <a:off x="2389717" y="5096406"/>
            <a:ext cx="7315200" cy="804863"/>
          </a:xfrm>
        </p:spPr>
        <p:txBody>
          <a:bodyPr/>
          <a:lstStyle>
            <a:lvl1pPr marL="0" indent="0">
              <a:buNone/>
              <a:defRPr sz="1467"/>
            </a:lvl1pPr>
            <a:lvl2pPr marL="457250" indent="0">
              <a:buNone/>
              <a:defRPr sz="1200"/>
            </a:lvl2pPr>
            <a:lvl3pPr marL="914498" indent="0">
              <a:buNone/>
              <a:defRPr sz="1067"/>
            </a:lvl3pPr>
            <a:lvl4pPr marL="1371748" indent="0">
              <a:buNone/>
              <a:defRPr sz="933"/>
            </a:lvl4pPr>
            <a:lvl5pPr marL="1828998" indent="0">
              <a:buNone/>
              <a:defRPr sz="933"/>
            </a:lvl5pPr>
            <a:lvl6pPr marL="2286248" indent="0">
              <a:buNone/>
              <a:defRPr sz="933"/>
            </a:lvl6pPr>
            <a:lvl7pPr marL="2743497" indent="0">
              <a:buNone/>
              <a:defRPr sz="933"/>
            </a:lvl7pPr>
            <a:lvl8pPr marL="3200747" indent="0">
              <a:buNone/>
              <a:defRPr sz="933"/>
            </a:lvl8pPr>
            <a:lvl9pPr marL="3657997" indent="0">
              <a:buNone/>
              <a:defRPr sz="933"/>
            </a:lvl9pPr>
          </a:lstStyle>
          <a:p>
            <a:pPr lvl="0"/>
            <a:r>
              <a:rPr lang="en-US"/>
              <a:t>Click to edit Master text styles</a:t>
            </a:r>
          </a:p>
        </p:txBody>
      </p:sp>
      <p:sp>
        <p:nvSpPr>
          <p:cNvPr id="5" name="Date Placeholder 4"/>
          <p:cNvSpPr>
            <a:spLocks noGrp="1"/>
          </p:cNvSpPr>
          <p:nvPr>
            <p:ph type="dt" sz="half" idx="10"/>
          </p:nvPr>
        </p:nvSpPr>
        <p:spPr/>
        <p:txBody>
          <a:bodyPr/>
          <a:lstStyle/>
          <a:p>
            <a:fld id="{51CBD5B1-B4C8-4660-8778-F771D67263A1}" type="datetimeFigureOut">
              <a:rPr lang="en-GB" smtClean="0"/>
              <a:t>06/03/2019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5B7026F-9B56-4036-A0FA-2DEF8E150B85}" type="slidenum">
              <a:rPr lang="en-GB" smtClean="0"/>
              <a:t>‹#›</a:t>
            </a:fld>
            <a:endParaRPr lang="en-GB"/>
          </a:p>
        </p:txBody>
      </p:sp>
    </p:spTree>
    <p:extLst>
      <p:ext uri="{BB962C8B-B14F-4D97-AF65-F5344CB8AC3E}">
        <p14:creationId xmlns:p14="http://schemas.microsoft.com/office/powerpoint/2010/main" val="1981075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CBD5B1-B4C8-4660-8778-F771D67263A1}" type="datetimeFigureOut">
              <a:rPr lang="en-GB" smtClean="0"/>
              <a:t>06/03/2019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B7026F-9B56-4036-A0FA-2DEF8E150B85}" type="slidenum">
              <a:rPr lang="en-GB" smtClean="0"/>
              <a:t>‹#›</a:t>
            </a:fld>
            <a:endParaRPr lang="en-GB"/>
          </a:p>
        </p:txBody>
      </p:sp>
    </p:spTree>
    <p:extLst>
      <p:ext uri="{BB962C8B-B14F-4D97-AF65-F5344CB8AC3E}">
        <p14:creationId xmlns:p14="http://schemas.microsoft.com/office/powerpoint/2010/main" val="4209543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ColTx" preserve="1">
  <p:cSld name="Title and 2-Column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sz="half" idx="1"/>
          </p:nvPr>
        </p:nvSpPr>
        <p:spPr>
          <a:xfrm>
            <a:off x="1459832" y="1329267"/>
            <a:ext cx="4534568" cy="452543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197600" y="1329267"/>
            <a:ext cx="5384800" cy="452543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CBD5B1-B4C8-4660-8778-F771D67263A1}" type="datetimeFigureOut">
              <a:rPr lang="en-GB" smtClean="0"/>
              <a:t>06/03/2019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5B7026F-9B56-4036-A0FA-2DEF8E150B85}" type="slidenum">
              <a:rPr lang="en-GB" smtClean="0"/>
              <a:t>‹#›</a:t>
            </a:fld>
            <a:endParaRPr lang="en-GB"/>
          </a:p>
        </p:txBody>
      </p:sp>
    </p:spTree>
    <p:extLst>
      <p:ext uri="{BB962C8B-B14F-4D97-AF65-F5344CB8AC3E}">
        <p14:creationId xmlns:p14="http://schemas.microsoft.com/office/powerpoint/2010/main" val="2304696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9832" y="157263"/>
            <a:ext cx="10122568" cy="1143000"/>
          </a:xfrm>
          <a:prstGeom prst="rect">
            <a:avLst/>
          </a:prstGeom>
        </p:spPr>
        <p:txBody>
          <a:bodyPr vert="horz" lIns="68589" tIns="34295" rIns="68589" bIns="34295" rtlCol="0" anchor="ctr" anchorCtr="0">
            <a:normAutofit/>
          </a:bodyPr>
          <a:lstStyle/>
          <a:p>
            <a:endParaRPr lang="en-US" dirty="0"/>
          </a:p>
        </p:txBody>
      </p:sp>
      <p:sp>
        <p:nvSpPr>
          <p:cNvPr id="3" name="Text Placeholder 2"/>
          <p:cNvSpPr>
            <a:spLocks noGrp="1"/>
          </p:cNvSpPr>
          <p:nvPr>
            <p:ph type="body" idx="1"/>
          </p:nvPr>
        </p:nvSpPr>
        <p:spPr>
          <a:xfrm>
            <a:off x="1459832" y="1329112"/>
            <a:ext cx="10122568" cy="4525963"/>
          </a:xfrm>
          <a:prstGeom prst="rect">
            <a:avLst/>
          </a:prstGeom>
        </p:spPr>
        <p:txBody>
          <a:bodyPr vert="horz" lIns="68589" tIns="34295" rIns="68589" bIns="34295"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2032000" y="6352810"/>
            <a:ext cx="2844800" cy="365125"/>
          </a:xfrm>
          <a:prstGeom prst="rect">
            <a:avLst/>
          </a:prstGeom>
        </p:spPr>
        <p:txBody>
          <a:bodyPr vert="horz" lIns="68589" tIns="34295" rIns="68589" bIns="34295" rtlCol="0" anchor="ctr"/>
          <a:lstStyle>
            <a:lvl1pPr algn="l">
              <a:defRPr sz="1200" b="0" i="0">
                <a:solidFill>
                  <a:schemeClr val="tx1">
                    <a:tint val="75000"/>
                  </a:schemeClr>
                </a:solidFill>
                <a:latin typeface="Calibri Light"/>
                <a:cs typeface="Calibri Light"/>
              </a:defRPr>
            </a:lvl1pPr>
          </a:lstStyle>
          <a:p>
            <a:fld id="{51CBD5B1-B4C8-4660-8778-F771D67263A1}" type="datetimeFigureOut">
              <a:rPr lang="en-GB" smtClean="0"/>
              <a:t>06/03/2019</a:t>
            </a:fld>
            <a:endParaRPr lang="en-GB"/>
          </a:p>
        </p:txBody>
      </p:sp>
      <p:sp>
        <p:nvSpPr>
          <p:cNvPr id="5" name="Footer Placeholder 4"/>
          <p:cNvSpPr>
            <a:spLocks noGrp="1"/>
          </p:cNvSpPr>
          <p:nvPr>
            <p:ph type="ftr" sz="quarter" idx="3"/>
          </p:nvPr>
        </p:nvSpPr>
        <p:spPr>
          <a:xfrm>
            <a:off x="4876800" y="6352810"/>
            <a:ext cx="3860800" cy="365125"/>
          </a:xfrm>
          <a:prstGeom prst="rect">
            <a:avLst/>
          </a:prstGeom>
        </p:spPr>
        <p:txBody>
          <a:bodyPr vert="horz" lIns="68589" tIns="34295" rIns="68589" bIns="34295" rtlCol="0" anchor="ctr"/>
          <a:lstStyle>
            <a:lvl1pPr algn="ctr">
              <a:defRPr sz="1200" b="0" i="0">
                <a:solidFill>
                  <a:schemeClr val="tx1">
                    <a:tint val="75000"/>
                  </a:schemeClr>
                </a:solidFill>
                <a:latin typeface="Calibri Light"/>
                <a:cs typeface="Calibri Light"/>
              </a:defRPr>
            </a:lvl1pPr>
          </a:lstStyle>
          <a:p>
            <a:endParaRPr lang="en-GB"/>
          </a:p>
        </p:txBody>
      </p:sp>
      <p:sp>
        <p:nvSpPr>
          <p:cNvPr id="6" name="Slide Number Placeholder 5"/>
          <p:cNvSpPr>
            <a:spLocks noGrp="1"/>
          </p:cNvSpPr>
          <p:nvPr>
            <p:ph type="sldNum" sz="quarter" idx="4"/>
          </p:nvPr>
        </p:nvSpPr>
        <p:spPr>
          <a:xfrm>
            <a:off x="8737601" y="6352810"/>
            <a:ext cx="2844800" cy="365125"/>
          </a:xfrm>
          <a:prstGeom prst="rect">
            <a:avLst/>
          </a:prstGeom>
        </p:spPr>
        <p:txBody>
          <a:bodyPr vert="horz" lIns="68589" tIns="34295" rIns="68589" bIns="34295" rtlCol="0" anchor="ctr"/>
          <a:lstStyle>
            <a:lvl1pPr algn="r">
              <a:defRPr sz="1200" b="0" i="0">
                <a:solidFill>
                  <a:schemeClr val="tx1">
                    <a:tint val="75000"/>
                  </a:schemeClr>
                </a:solidFill>
                <a:latin typeface="Calibri Light"/>
                <a:cs typeface="Calibri Light"/>
              </a:defRPr>
            </a:lvl1pPr>
          </a:lstStyle>
          <a:p>
            <a:fld id="{E5B7026F-9B56-4036-A0FA-2DEF8E150B85}" type="slidenum">
              <a:rPr lang="en-GB" smtClean="0"/>
              <a:t>‹#›</a:t>
            </a:fld>
            <a:endParaRPr lang="en-GB"/>
          </a:p>
        </p:txBody>
      </p:sp>
      <p:pic>
        <p:nvPicPr>
          <p:cNvPr id="9" name="Picture 8">
            <a:extLst>
              <a:ext uri="{FF2B5EF4-FFF2-40B4-BE49-F238E27FC236}">
                <a16:creationId xmlns:a16="http://schemas.microsoft.com/office/drawing/2014/main" id="{FD969111-6986-9940-885A-CAA4A4CBA070}"/>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6774859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l" defTabSz="457250" rtl="0" eaLnBrk="1" latinLnBrk="0" hangingPunct="1">
        <a:spcBef>
          <a:spcPct val="0"/>
        </a:spcBef>
        <a:buNone/>
        <a:defRPr sz="3733" b="0" i="0" kern="1200">
          <a:solidFill>
            <a:schemeClr val="tx1"/>
          </a:solidFill>
          <a:latin typeface="Calibri Light"/>
          <a:ea typeface="+mj-ea"/>
          <a:cs typeface="Calibri Light"/>
        </a:defRPr>
      </a:lvl1pPr>
    </p:titleStyle>
    <p:bodyStyle>
      <a:lvl1pPr marL="342937" indent="-342937" algn="l" defTabSz="457250" rtl="0" eaLnBrk="1" latinLnBrk="0" hangingPunct="1">
        <a:spcBef>
          <a:spcPct val="20000"/>
        </a:spcBef>
        <a:buClr>
          <a:schemeClr val="accent2"/>
        </a:buClr>
        <a:buFont typeface="Arial"/>
        <a:buChar char="•"/>
        <a:defRPr sz="3200" b="0" i="0" kern="1200">
          <a:solidFill>
            <a:schemeClr val="tx1"/>
          </a:solidFill>
          <a:latin typeface="Calibri Light"/>
          <a:ea typeface="+mn-ea"/>
          <a:cs typeface="Calibri Light"/>
        </a:defRPr>
      </a:lvl1pPr>
      <a:lvl2pPr marL="743031" indent="-285781" algn="l" defTabSz="457250" rtl="0" eaLnBrk="1" latinLnBrk="0" hangingPunct="1">
        <a:spcBef>
          <a:spcPct val="20000"/>
        </a:spcBef>
        <a:buClr>
          <a:schemeClr val="accent2"/>
        </a:buClr>
        <a:buFont typeface="Arial"/>
        <a:buChar char="–"/>
        <a:defRPr sz="2800" b="0" i="0" kern="1200">
          <a:solidFill>
            <a:schemeClr val="tx1"/>
          </a:solidFill>
          <a:latin typeface="Calibri Light"/>
          <a:ea typeface="+mn-ea"/>
          <a:cs typeface="Calibri Light"/>
        </a:defRPr>
      </a:lvl2pPr>
      <a:lvl3pPr marL="1143123" indent="-228625" algn="l" defTabSz="457250" rtl="0" eaLnBrk="1" latinLnBrk="0" hangingPunct="1">
        <a:spcBef>
          <a:spcPct val="20000"/>
        </a:spcBef>
        <a:buClr>
          <a:schemeClr val="accent2"/>
        </a:buClr>
        <a:buFont typeface="Arial"/>
        <a:buChar char="•"/>
        <a:defRPr sz="2400" b="0" i="0" kern="1200">
          <a:solidFill>
            <a:schemeClr val="tx1"/>
          </a:solidFill>
          <a:latin typeface="Calibri Light"/>
          <a:ea typeface="+mn-ea"/>
          <a:cs typeface="Calibri Light"/>
        </a:defRPr>
      </a:lvl3pPr>
      <a:lvl4pPr marL="1600373" indent="-228625" algn="l" defTabSz="457250" rtl="0" eaLnBrk="1" latinLnBrk="0" hangingPunct="1">
        <a:spcBef>
          <a:spcPct val="20000"/>
        </a:spcBef>
        <a:buClr>
          <a:schemeClr val="accent2"/>
        </a:buClr>
        <a:buFont typeface="Arial"/>
        <a:buChar char="–"/>
        <a:defRPr sz="2000" b="0" i="0" kern="1200">
          <a:solidFill>
            <a:schemeClr val="tx1"/>
          </a:solidFill>
          <a:latin typeface="Calibri Light"/>
          <a:ea typeface="+mn-ea"/>
          <a:cs typeface="Calibri Light"/>
        </a:defRPr>
      </a:lvl4pPr>
      <a:lvl5pPr marL="2057623" indent="-228625" algn="l" defTabSz="457250" rtl="0" eaLnBrk="1" latinLnBrk="0" hangingPunct="1">
        <a:spcBef>
          <a:spcPct val="20000"/>
        </a:spcBef>
        <a:buClr>
          <a:schemeClr val="accent2"/>
        </a:buClr>
        <a:buFont typeface="Arial"/>
        <a:buChar char="»"/>
        <a:defRPr sz="2000" b="0" i="0" kern="1200">
          <a:solidFill>
            <a:schemeClr val="tx1"/>
          </a:solidFill>
          <a:latin typeface="Calibri Light"/>
          <a:ea typeface="+mn-ea"/>
          <a:cs typeface="Calibri Light"/>
        </a:defRPr>
      </a:lvl5pPr>
      <a:lvl6pPr marL="2514872" indent="-228625" algn="l" defTabSz="457250" rtl="0" eaLnBrk="1" latinLnBrk="0" hangingPunct="1">
        <a:spcBef>
          <a:spcPct val="20000"/>
        </a:spcBef>
        <a:buFont typeface="Arial"/>
        <a:buChar char="•"/>
        <a:defRPr sz="2000" kern="1200">
          <a:solidFill>
            <a:schemeClr val="tx1"/>
          </a:solidFill>
          <a:latin typeface="+mn-lt"/>
          <a:ea typeface="+mn-ea"/>
          <a:cs typeface="+mn-cs"/>
        </a:defRPr>
      </a:lvl6pPr>
      <a:lvl7pPr marL="2972122" indent="-228625" algn="l" defTabSz="457250" rtl="0" eaLnBrk="1" latinLnBrk="0" hangingPunct="1">
        <a:spcBef>
          <a:spcPct val="20000"/>
        </a:spcBef>
        <a:buFont typeface="Arial"/>
        <a:buChar char="•"/>
        <a:defRPr sz="2000" kern="1200">
          <a:solidFill>
            <a:schemeClr val="tx1"/>
          </a:solidFill>
          <a:latin typeface="+mn-lt"/>
          <a:ea typeface="+mn-ea"/>
          <a:cs typeface="+mn-cs"/>
        </a:defRPr>
      </a:lvl7pPr>
      <a:lvl8pPr marL="3429372" indent="-228625" algn="l" defTabSz="457250" rtl="0" eaLnBrk="1" latinLnBrk="0" hangingPunct="1">
        <a:spcBef>
          <a:spcPct val="20000"/>
        </a:spcBef>
        <a:buFont typeface="Arial"/>
        <a:buChar char="•"/>
        <a:defRPr sz="2000" kern="1200">
          <a:solidFill>
            <a:schemeClr val="tx1"/>
          </a:solidFill>
          <a:latin typeface="+mn-lt"/>
          <a:ea typeface="+mn-ea"/>
          <a:cs typeface="+mn-cs"/>
        </a:defRPr>
      </a:lvl8pPr>
      <a:lvl9pPr marL="3886621" indent="-228625" algn="l" defTabSz="45725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50" rtl="0" eaLnBrk="1" latinLnBrk="0" hangingPunct="1">
        <a:defRPr sz="1867" kern="1200">
          <a:solidFill>
            <a:schemeClr val="tx1"/>
          </a:solidFill>
          <a:latin typeface="+mn-lt"/>
          <a:ea typeface="+mn-ea"/>
          <a:cs typeface="+mn-cs"/>
        </a:defRPr>
      </a:lvl1pPr>
      <a:lvl2pPr marL="457250" algn="l" defTabSz="457250" rtl="0" eaLnBrk="1" latinLnBrk="0" hangingPunct="1">
        <a:defRPr sz="1867" kern="1200">
          <a:solidFill>
            <a:schemeClr val="tx1"/>
          </a:solidFill>
          <a:latin typeface="+mn-lt"/>
          <a:ea typeface="+mn-ea"/>
          <a:cs typeface="+mn-cs"/>
        </a:defRPr>
      </a:lvl2pPr>
      <a:lvl3pPr marL="914498" algn="l" defTabSz="457250" rtl="0" eaLnBrk="1" latinLnBrk="0" hangingPunct="1">
        <a:defRPr sz="1867" kern="1200">
          <a:solidFill>
            <a:schemeClr val="tx1"/>
          </a:solidFill>
          <a:latin typeface="+mn-lt"/>
          <a:ea typeface="+mn-ea"/>
          <a:cs typeface="+mn-cs"/>
        </a:defRPr>
      </a:lvl3pPr>
      <a:lvl4pPr marL="1371748" algn="l" defTabSz="457250" rtl="0" eaLnBrk="1" latinLnBrk="0" hangingPunct="1">
        <a:defRPr sz="1867" kern="1200">
          <a:solidFill>
            <a:schemeClr val="tx1"/>
          </a:solidFill>
          <a:latin typeface="+mn-lt"/>
          <a:ea typeface="+mn-ea"/>
          <a:cs typeface="+mn-cs"/>
        </a:defRPr>
      </a:lvl4pPr>
      <a:lvl5pPr marL="1828998" algn="l" defTabSz="457250" rtl="0" eaLnBrk="1" latinLnBrk="0" hangingPunct="1">
        <a:defRPr sz="1867" kern="1200">
          <a:solidFill>
            <a:schemeClr val="tx1"/>
          </a:solidFill>
          <a:latin typeface="+mn-lt"/>
          <a:ea typeface="+mn-ea"/>
          <a:cs typeface="+mn-cs"/>
        </a:defRPr>
      </a:lvl5pPr>
      <a:lvl6pPr marL="2286248" algn="l" defTabSz="457250" rtl="0" eaLnBrk="1" latinLnBrk="0" hangingPunct="1">
        <a:defRPr sz="1867" kern="1200">
          <a:solidFill>
            <a:schemeClr val="tx1"/>
          </a:solidFill>
          <a:latin typeface="+mn-lt"/>
          <a:ea typeface="+mn-ea"/>
          <a:cs typeface="+mn-cs"/>
        </a:defRPr>
      </a:lvl6pPr>
      <a:lvl7pPr marL="2743497" algn="l" defTabSz="457250" rtl="0" eaLnBrk="1" latinLnBrk="0" hangingPunct="1">
        <a:defRPr sz="1867" kern="1200">
          <a:solidFill>
            <a:schemeClr val="tx1"/>
          </a:solidFill>
          <a:latin typeface="+mn-lt"/>
          <a:ea typeface="+mn-ea"/>
          <a:cs typeface="+mn-cs"/>
        </a:defRPr>
      </a:lvl7pPr>
      <a:lvl8pPr marL="3200747" algn="l" defTabSz="457250" rtl="0" eaLnBrk="1" latinLnBrk="0" hangingPunct="1">
        <a:defRPr sz="1867" kern="1200">
          <a:solidFill>
            <a:schemeClr val="tx1"/>
          </a:solidFill>
          <a:latin typeface="+mn-lt"/>
          <a:ea typeface="+mn-ea"/>
          <a:cs typeface="+mn-cs"/>
        </a:defRPr>
      </a:lvl8pPr>
      <a:lvl9pPr marL="3657997" algn="l" defTabSz="457250" rtl="0" eaLnBrk="1" latinLnBrk="0" hangingPunct="1">
        <a:defRPr sz="186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tags" Target="../tags/tag116.xml"/><Relationship Id="rId13" Type="http://schemas.openxmlformats.org/officeDocument/2006/relationships/tags" Target="../tags/tag121.xml"/><Relationship Id="rId3" Type="http://schemas.openxmlformats.org/officeDocument/2006/relationships/tags" Target="../tags/tag111.xml"/><Relationship Id="rId7" Type="http://schemas.openxmlformats.org/officeDocument/2006/relationships/tags" Target="../tags/tag115.xml"/><Relationship Id="rId12" Type="http://schemas.openxmlformats.org/officeDocument/2006/relationships/tags" Target="../tags/tag120.xml"/><Relationship Id="rId2" Type="http://schemas.openxmlformats.org/officeDocument/2006/relationships/tags" Target="../tags/tag110.xml"/><Relationship Id="rId16" Type="http://schemas.openxmlformats.org/officeDocument/2006/relationships/slideLayout" Target="../slideLayouts/slideLayout8.xml"/><Relationship Id="rId1" Type="http://schemas.openxmlformats.org/officeDocument/2006/relationships/tags" Target="../tags/tag109.xml"/><Relationship Id="rId6" Type="http://schemas.openxmlformats.org/officeDocument/2006/relationships/tags" Target="../tags/tag114.xml"/><Relationship Id="rId11" Type="http://schemas.openxmlformats.org/officeDocument/2006/relationships/tags" Target="../tags/tag119.xml"/><Relationship Id="rId5" Type="http://schemas.openxmlformats.org/officeDocument/2006/relationships/tags" Target="../tags/tag113.xml"/><Relationship Id="rId15" Type="http://schemas.openxmlformats.org/officeDocument/2006/relationships/tags" Target="../tags/tag123.xml"/><Relationship Id="rId10" Type="http://schemas.openxmlformats.org/officeDocument/2006/relationships/tags" Target="../tags/tag118.xml"/><Relationship Id="rId4" Type="http://schemas.openxmlformats.org/officeDocument/2006/relationships/tags" Target="../tags/tag112.xml"/><Relationship Id="rId9" Type="http://schemas.openxmlformats.org/officeDocument/2006/relationships/tags" Target="../tags/tag117.xml"/><Relationship Id="rId14" Type="http://schemas.openxmlformats.org/officeDocument/2006/relationships/tags" Target="../tags/tag122.xml"/></Relationships>
</file>

<file path=ppt/slides/_rels/slide11.xml.rels><?xml version="1.0" encoding="UTF-8" standalone="yes"?>
<Relationships xmlns="http://schemas.openxmlformats.org/package/2006/relationships"><Relationship Id="rId8" Type="http://schemas.openxmlformats.org/officeDocument/2006/relationships/tags" Target="../tags/tag131.xml"/><Relationship Id="rId13" Type="http://schemas.openxmlformats.org/officeDocument/2006/relationships/tags" Target="../tags/tag136.xml"/><Relationship Id="rId18" Type="http://schemas.openxmlformats.org/officeDocument/2006/relationships/tags" Target="../tags/tag141.xml"/><Relationship Id="rId3" Type="http://schemas.openxmlformats.org/officeDocument/2006/relationships/tags" Target="../tags/tag126.xml"/><Relationship Id="rId21" Type="http://schemas.openxmlformats.org/officeDocument/2006/relationships/tags" Target="../tags/tag144.xml"/><Relationship Id="rId7" Type="http://schemas.openxmlformats.org/officeDocument/2006/relationships/tags" Target="../tags/tag130.xml"/><Relationship Id="rId12" Type="http://schemas.openxmlformats.org/officeDocument/2006/relationships/tags" Target="../tags/tag135.xml"/><Relationship Id="rId17" Type="http://schemas.openxmlformats.org/officeDocument/2006/relationships/tags" Target="../tags/tag140.xml"/><Relationship Id="rId2" Type="http://schemas.openxmlformats.org/officeDocument/2006/relationships/tags" Target="../tags/tag125.xml"/><Relationship Id="rId16" Type="http://schemas.openxmlformats.org/officeDocument/2006/relationships/tags" Target="../tags/tag139.xml"/><Relationship Id="rId20" Type="http://schemas.openxmlformats.org/officeDocument/2006/relationships/tags" Target="../tags/tag143.xml"/><Relationship Id="rId1" Type="http://schemas.openxmlformats.org/officeDocument/2006/relationships/tags" Target="../tags/tag124.xml"/><Relationship Id="rId6" Type="http://schemas.openxmlformats.org/officeDocument/2006/relationships/tags" Target="../tags/tag129.xml"/><Relationship Id="rId11" Type="http://schemas.openxmlformats.org/officeDocument/2006/relationships/tags" Target="../tags/tag134.xml"/><Relationship Id="rId24" Type="http://schemas.openxmlformats.org/officeDocument/2006/relationships/slideLayout" Target="../slideLayouts/slideLayout8.xml"/><Relationship Id="rId5" Type="http://schemas.openxmlformats.org/officeDocument/2006/relationships/tags" Target="../tags/tag128.xml"/><Relationship Id="rId15" Type="http://schemas.openxmlformats.org/officeDocument/2006/relationships/tags" Target="../tags/tag138.xml"/><Relationship Id="rId23" Type="http://schemas.openxmlformats.org/officeDocument/2006/relationships/tags" Target="../tags/tag146.xml"/><Relationship Id="rId10" Type="http://schemas.openxmlformats.org/officeDocument/2006/relationships/tags" Target="../tags/tag133.xml"/><Relationship Id="rId19" Type="http://schemas.openxmlformats.org/officeDocument/2006/relationships/tags" Target="../tags/tag142.xml"/><Relationship Id="rId4" Type="http://schemas.openxmlformats.org/officeDocument/2006/relationships/tags" Target="../tags/tag127.xml"/><Relationship Id="rId9" Type="http://schemas.openxmlformats.org/officeDocument/2006/relationships/tags" Target="../tags/tag132.xml"/><Relationship Id="rId14" Type="http://schemas.openxmlformats.org/officeDocument/2006/relationships/tags" Target="../tags/tag137.xml"/><Relationship Id="rId22" Type="http://schemas.openxmlformats.org/officeDocument/2006/relationships/tags" Target="../tags/tag145.xml"/></Relationships>
</file>

<file path=ppt/slides/_rels/slide12.xml.rels><?xml version="1.0" encoding="UTF-8" standalone="yes"?>
<Relationships xmlns="http://schemas.openxmlformats.org/package/2006/relationships"><Relationship Id="rId8" Type="http://schemas.openxmlformats.org/officeDocument/2006/relationships/tags" Target="../tags/tag154.xml"/><Relationship Id="rId13" Type="http://schemas.openxmlformats.org/officeDocument/2006/relationships/tags" Target="../tags/tag159.xml"/><Relationship Id="rId18" Type="http://schemas.openxmlformats.org/officeDocument/2006/relationships/tags" Target="../tags/tag164.xml"/><Relationship Id="rId3" Type="http://schemas.openxmlformats.org/officeDocument/2006/relationships/tags" Target="../tags/tag149.xml"/><Relationship Id="rId21" Type="http://schemas.openxmlformats.org/officeDocument/2006/relationships/tags" Target="../tags/tag167.xml"/><Relationship Id="rId7" Type="http://schemas.openxmlformats.org/officeDocument/2006/relationships/tags" Target="../tags/tag153.xml"/><Relationship Id="rId12" Type="http://schemas.openxmlformats.org/officeDocument/2006/relationships/tags" Target="../tags/tag158.xml"/><Relationship Id="rId17" Type="http://schemas.openxmlformats.org/officeDocument/2006/relationships/tags" Target="../tags/tag163.xml"/><Relationship Id="rId2" Type="http://schemas.openxmlformats.org/officeDocument/2006/relationships/tags" Target="../tags/tag148.xml"/><Relationship Id="rId16" Type="http://schemas.openxmlformats.org/officeDocument/2006/relationships/tags" Target="../tags/tag162.xml"/><Relationship Id="rId20" Type="http://schemas.openxmlformats.org/officeDocument/2006/relationships/tags" Target="../tags/tag166.xml"/><Relationship Id="rId1" Type="http://schemas.openxmlformats.org/officeDocument/2006/relationships/tags" Target="../tags/tag147.xml"/><Relationship Id="rId6" Type="http://schemas.openxmlformats.org/officeDocument/2006/relationships/tags" Target="../tags/tag152.xml"/><Relationship Id="rId11" Type="http://schemas.openxmlformats.org/officeDocument/2006/relationships/tags" Target="../tags/tag157.xml"/><Relationship Id="rId24" Type="http://schemas.openxmlformats.org/officeDocument/2006/relationships/slideLayout" Target="../slideLayouts/slideLayout8.xml"/><Relationship Id="rId5" Type="http://schemas.openxmlformats.org/officeDocument/2006/relationships/tags" Target="../tags/tag151.xml"/><Relationship Id="rId15" Type="http://schemas.openxmlformats.org/officeDocument/2006/relationships/tags" Target="../tags/tag161.xml"/><Relationship Id="rId23" Type="http://schemas.openxmlformats.org/officeDocument/2006/relationships/tags" Target="../tags/tag169.xml"/><Relationship Id="rId10" Type="http://schemas.openxmlformats.org/officeDocument/2006/relationships/tags" Target="../tags/tag156.xml"/><Relationship Id="rId19" Type="http://schemas.openxmlformats.org/officeDocument/2006/relationships/tags" Target="../tags/tag165.xml"/><Relationship Id="rId4" Type="http://schemas.openxmlformats.org/officeDocument/2006/relationships/tags" Target="../tags/tag150.xml"/><Relationship Id="rId9" Type="http://schemas.openxmlformats.org/officeDocument/2006/relationships/tags" Target="../tags/tag155.xml"/><Relationship Id="rId14" Type="http://schemas.openxmlformats.org/officeDocument/2006/relationships/tags" Target="../tags/tag160.xml"/><Relationship Id="rId22" Type="http://schemas.openxmlformats.org/officeDocument/2006/relationships/tags" Target="../tags/tag168.xml"/></Relationships>
</file>

<file path=ppt/slides/_rels/slide13.xml.rels><?xml version="1.0" encoding="UTF-8" standalone="yes"?>
<Relationships xmlns="http://schemas.openxmlformats.org/package/2006/relationships"><Relationship Id="rId8" Type="http://schemas.openxmlformats.org/officeDocument/2006/relationships/tags" Target="../tags/tag177.xml"/><Relationship Id="rId13" Type="http://schemas.openxmlformats.org/officeDocument/2006/relationships/tags" Target="../tags/tag182.xml"/><Relationship Id="rId18" Type="http://schemas.openxmlformats.org/officeDocument/2006/relationships/tags" Target="../tags/tag187.xml"/><Relationship Id="rId3" Type="http://schemas.openxmlformats.org/officeDocument/2006/relationships/tags" Target="../tags/tag172.xml"/><Relationship Id="rId21" Type="http://schemas.openxmlformats.org/officeDocument/2006/relationships/tags" Target="../tags/tag190.xml"/><Relationship Id="rId7" Type="http://schemas.openxmlformats.org/officeDocument/2006/relationships/tags" Target="../tags/tag176.xml"/><Relationship Id="rId12" Type="http://schemas.openxmlformats.org/officeDocument/2006/relationships/tags" Target="../tags/tag181.xml"/><Relationship Id="rId17" Type="http://schemas.openxmlformats.org/officeDocument/2006/relationships/tags" Target="../tags/tag186.xml"/><Relationship Id="rId2" Type="http://schemas.openxmlformats.org/officeDocument/2006/relationships/tags" Target="../tags/tag171.xml"/><Relationship Id="rId16" Type="http://schemas.openxmlformats.org/officeDocument/2006/relationships/tags" Target="../tags/tag185.xml"/><Relationship Id="rId20" Type="http://schemas.openxmlformats.org/officeDocument/2006/relationships/tags" Target="../tags/tag189.xml"/><Relationship Id="rId1" Type="http://schemas.openxmlformats.org/officeDocument/2006/relationships/tags" Target="../tags/tag170.xml"/><Relationship Id="rId6" Type="http://schemas.openxmlformats.org/officeDocument/2006/relationships/tags" Target="../tags/tag175.xml"/><Relationship Id="rId11" Type="http://schemas.openxmlformats.org/officeDocument/2006/relationships/tags" Target="../tags/tag180.xml"/><Relationship Id="rId24" Type="http://schemas.openxmlformats.org/officeDocument/2006/relationships/slideLayout" Target="../slideLayouts/slideLayout8.xml"/><Relationship Id="rId5" Type="http://schemas.openxmlformats.org/officeDocument/2006/relationships/tags" Target="../tags/tag174.xml"/><Relationship Id="rId15" Type="http://schemas.openxmlformats.org/officeDocument/2006/relationships/tags" Target="../tags/tag184.xml"/><Relationship Id="rId23" Type="http://schemas.openxmlformats.org/officeDocument/2006/relationships/tags" Target="../tags/tag192.xml"/><Relationship Id="rId10" Type="http://schemas.openxmlformats.org/officeDocument/2006/relationships/tags" Target="../tags/tag179.xml"/><Relationship Id="rId19" Type="http://schemas.openxmlformats.org/officeDocument/2006/relationships/tags" Target="../tags/tag188.xml"/><Relationship Id="rId4" Type="http://schemas.openxmlformats.org/officeDocument/2006/relationships/tags" Target="../tags/tag173.xml"/><Relationship Id="rId9" Type="http://schemas.openxmlformats.org/officeDocument/2006/relationships/tags" Target="../tags/tag178.xml"/><Relationship Id="rId14" Type="http://schemas.openxmlformats.org/officeDocument/2006/relationships/tags" Target="../tags/tag183.xml"/><Relationship Id="rId22" Type="http://schemas.openxmlformats.org/officeDocument/2006/relationships/tags" Target="../tags/tag191.xml"/></Relationships>
</file>

<file path=ppt/slides/_rels/slide14.xml.rels><?xml version="1.0" encoding="UTF-8" standalone="yes"?>
<Relationships xmlns="http://schemas.openxmlformats.org/package/2006/relationships"><Relationship Id="rId8" Type="http://schemas.openxmlformats.org/officeDocument/2006/relationships/tags" Target="../tags/tag200.xml"/><Relationship Id="rId13" Type="http://schemas.openxmlformats.org/officeDocument/2006/relationships/tags" Target="../tags/tag205.xml"/><Relationship Id="rId18" Type="http://schemas.openxmlformats.org/officeDocument/2006/relationships/tags" Target="../tags/tag210.xml"/><Relationship Id="rId3" Type="http://schemas.openxmlformats.org/officeDocument/2006/relationships/tags" Target="../tags/tag195.xml"/><Relationship Id="rId21" Type="http://schemas.openxmlformats.org/officeDocument/2006/relationships/tags" Target="../tags/tag213.xml"/><Relationship Id="rId7" Type="http://schemas.openxmlformats.org/officeDocument/2006/relationships/tags" Target="../tags/tag199.xml"/><Relationship Id="rId12" Type="http://schemas.openxmlformats.org/officeDocument/2006/relationships/tags" Target="../tags/tag204.xml"/><Relationship Id="rId17" Type="http://schemas.openxmlformats.org/officeDocument/2006/relationships/tags" Target="../tags/tag209.xml"/><Relationship Id="rId2" Type="http://schemas.openxmlformats.org/officeDocument/2006/relationships/tags" Target="../tags/tag194.xml"/><Relationship Id="rId16" Type="http://schemas.openxmlformats.org/officeDocument/2006/relationships/tags" Target="../tags/tag208.xml"/><Relationship Id="rId20" Type="http://schemas.openxmlformats.org/officeDocument/2006/relationships/tags" Target="../tags/tag212.xml"/><Relationship Id="rId1" Type="http://schemas.openxmlformats.org/officeDocument/2006/relationships/tags" Target="../tags/tag193.xml"/><Relationship Id="rId6" Type="http://schemas.openxmlformats.org/officeDocument/2006/relationships/tags" Target="../tags/tag198.xml"/><Relationship Id="rId11" Type="http://schemas.openxmlformats.org/officeDocument/2006/relationships/tags" Target="../tags/tag203.xml"/><Relationship Id="rId24" Type="http://schemas.openxmlformats.org/officeDocument/2006/relationships/slideLayout" Target="../slideLayouts/slideLayout8.xml"/><Relationship Id="rId5" Type="http://schemas.openxmlformats.org/officeDocument/2006/relationships/tags" Target="../tags/tag197.xml"/><Relationship Id="rId15" Type="http://schemas.openxmlformats.org/officeDocument/2006/relationships/tags" Target="../tags/tag207.xml"/><Relationship Id="rId23" Type="http://schemas.openxmlformats.org/officeDocument/2006/relationships/tags" Target="../tags/tag215.xml"/><Relationship Id="rId10" Type="http://schemas.openxmlformats.org/officeDocument/2006/relationships/tags" Target="../tags/tag202.xml"/><Relationship Id="rId19" Type="http://schemas.openxmlformats.org/officeDocument/2006/relationships/tags" Target="../tags/tag211.xml"/><Relationship Id="rId4" Type="http://schemas.openxmlformats.org/officeDocument/2006/relationships/tags" Target="../tags/tag196.xml"/><Relationship Id="rId9" Type="http://schemas.openxmlformats.org/officeDocument/2006/relationships/tags" Target="../tags/tag201.xml"/><Relationship Id="rId14" Type="http://schemas.openxmlformats.org/officeDocument/2006/relationships/tags" Target="../tags/tag206.xml"/><Relationship Id="rId22" Type="http://schemas.openxmlformats.org/officeDocument/2006/relationships/tags" Target="../tags/tag2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tags" Target="../tags/tag9.xml"/><Relationship Id="rId13" Type="http://schemas.openxmlformats.org/officeDocument/2006/relationships/tags" Target="../tags/tag14.xml"/><Relationship Id="rId18" Type="http://schemas.openxmlformats.org/officeDocument/2006/relationships/tags" Target="../tags/tag19.xml"/><Relationship Id="rId3" Type="http://schemas.openxmlformats.org/officeDocument/2006/relationships/tags" Target="../tags/tag4.xml"/><Relationship Id="rId21" Type="http://schemas.openxmlformats.org/officeDocument/2006/relationships/tags" Target="../tags/tag22.xml"/><Relationship Id="rId7" Type="http://schemas.openxmlformats.org/officeDocument/2006/relationships/tags" Target="../tags/tag8.xml"/><Relationship Id="rId12" Type="http://schemas.openxmlformats.org/officeDocument/2006/relationships/tags" Target="../tags/tag13.xml"/><Relationship Id="rId17" Type="http://schemas.openxmlformats.org/officeDocument/2006/relationships/tags" Target="../tags/tag18.xml"/><Relationship Id="rId2" Type="http://schemas.openxmlformats.org/officeDocument/2006/relationships/tags" Target="../tags/tag3.xml"/><Relationship Id="rId16" Type="http://schemas.openxmlformats.org/officeDocument/2006/relationships/tags" Target="../tags/tag17.xml"/><Relationship Id="rId20" Type="http://schemas.openxmlformats.org/officeDocument/2006/relationships/tags" Target="../tags/tag21.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tags" Target="../tags/tag12.xml"/><Relationship Id="rId24" Type="http://schemas.openxmlformats.org/officeDocument/2006/relationships/slideLayout" Target="../slideLayouts/slideLayout8.xml"/><Relationship Id="rId5" Type="http://schemas.openxmlformats.org/officeDocument/2006/relationships/tags" Target="../tags/tag6.xml"/><Relationship Id="rId15" Type="http://schemas.openxmlformats.org/officeDocument/2006/relationships/tags" Target="../tags/tag16.xml"/><Relationship Id="rId23" Type="http://schemas.openxmlformats.org/officeDocument/2006/relationships/tags" Target="../tags/tag24.xml"/><Relationship Id="rId10" Type="http://schemas.openxmlformats.org/officeDocument/2006/relationships/tags" Target="../tags/tag11.xml"/><Relationship Id="rId19" Type="http://schemas.openxmlformats.org/officeDocument/2006/relationships/tags" Target="../tags/tag20.xml"/><Relationship Id="rId4" Type="http://schemas.openxmlformats.org/officeDocument/2006/relationships/tags" Target="../tags/tag5.xml"/><Relationship Id="rId9" Type="http://schemas.openxmlformats.org/officeDocument/2006/relationships/tags" Target="../tags/tag10.xml"/><Relationship Id="rId14" Type="http://schemas.openxmlformats.org/officeDocument/2006/relationships/tags" Target="../tags/tag15.xml"/><Relationship Id="rId22" Type="http://schemas.openxmlformats.org/officeDocument/2006/relationships/tags" Target="../tags/tag23.xml"/></Relationships>
</file>

<file path=ppt/slides/_rels/slide5.xml.rels><?xml version="1.0" encoding="UTF-8" standalone="yes"?>
<Relationships xmlns="http://schemas.openxmlformats.org/package/2006/relationships"><Relationship Id="rId8" Type="http://schemas.openxmlformats.org/officeDocument/2006/relationships/tags" Target="../tags/tag32.xml"/><Relationship Id="rId13" Type="http://schemas.openxmlformats.org/officeDocument/2006/relationships/tags" Target="../tags/tag37.xml"/><Relationship Id="rId18" Type="http://schemas.openxmlformats.org/officeDocument/2006/relationships/tags" Target="../tags/tag42.xml"/><Relationship Id="rId3" Type="http://schemas.openxmlformats.org/officeDocument/2006/relationships/tags" Target="../tags/tag27.xml"/><Relationship Id="rId21" Type="http://schemas.openxmlformats.org/officeDocument/2006/relationships/tags" Target="../tags/tag45.xml"/><Relationship Id="rId7" Type="http://schemas.openxmlformats.org/officeDocument/2006/relationships/tags" Target="../tags/tag31.xml"/><Relationship Id="rId12" Type="http://schemas.openxmlformats.org/officeDocument/2006/relationships/tags" Target="../tags/tag36.xml"/><Relationship Id="rId17" Type="http://schemas.openxmlformats.org/officeDocument/2006/relationships/tags" Target="../tags/tag41.xml"/><Relationship Id="rId2" Type="http://schemas.openxmlformats.org/officeDocument/2006/relationships/tags" Target="../tags/tag26.xml"/><Relationship Id="rId16" Type="http://schemas.openxmlformats.org/officeDocument/2006/relationships/tags" Target="../tags/tag40.xml"/><Relationship Id="rId20" Type="http://schemas.openxmlformats.org/officeDocument/2006/relationships/tags" Target="../tags/tag44.xml"/><Relationship Id="rId1" Type="http://schemas.openxmlformats.org/officeDocument/2006/relationships/tags" Target="../tags/tag25.xml"/><Relationship Id="rId6" Type="http://schemas.openxmlformats.org/officeDocument/2006/relationships/tags" Target="../tags/tag30.xml"/><Relationship Id="rId11" Type="http://schemas.openxmlformats.org/officeDocument/2006/relationships/tags" Target="../tags/tag35.xml"/><Relationship Id="rId24" Type="http://schemas.openxmlformats.org/officeDocument/2006/relationships/slideLayout" Target="../slideLayouts/slideLayout8.xml"/><Relationship Id="rId5" Type="http://schemas.openxmlformats.org/officeDocument/2006/relationships/tags" Target="../tags/tag29.xml"/><Relationship Id="rId15" Type="http://schemas.openxmlformats.org/officeDocument/2006/relationships/tags" Target="../tags/tag39.xml"/><Relationship Id="rId23" Type="http://schemas.openxmlformats.org/officeDocument/2006/relationships/tags" Target="../tags/tag47.xml"/><Relationship Id="rId10" Type="http://schemas.openxmlformats.org/officeDocument/2006/relationships/tags" Target="../tags/tag34.xml"/><Relationship Id="rId19" Type="http://schemas.openxmlformats.org/officeDocument/2006/relationships/tags" Target="../tags/tag43.xml"/><Relationship Id="rId4" Type="http://schemas.openxmlformats.org/officeDocument/2006/relationships/tags" Target="../tags/tag28.xml"/><Relationship Id="rId9" Type="http://schemas.openxmlformats.org/officeDocument/2006/relationships/tags" Target="../tags/tag33.xml"/><Relationship Id="rId14" Type="http://schemas.openxmlformats.org/officeDocument/2006/relationships/tags" Target="../tags/tag38.xml"/><Relationship Id="rId22" Type="http://schemas.openxmlformats.org/officeDocument/2006/relationships/tags" Target="../tags/tag46.xml"/></Relationships>
</file>

<file path=ppt/slides/_rels/slide6.xml.rels><?xml version="1.0" encoding="UTF-8" standalone="yes"?>
<Relationships xmlns="http://schemas.openxmlformats.org/package/2006/relationships"><Relationship Id="rId8" Type="http://schemas.openxmlformats.org/officeDocument/2006/relationships/tags" Target="../tags/tag55.xml"/><Relationship Id="rId13" Type="http://schemas.openxmlformats.org/officeDocument/2006/relationships/tags" Target="../tags/tag60.xml"/><Relationship Id="rId18" Type="http://schemas.openxmlformats.org/officeDocument/2006/relationships/tags" Target="../tags/tag65.xml"/><Relationship Id="rId3" Type="http://schemas.openxmlformats.org/officeDocument/2006/relationships/tags" Target="../tags/tag50.xml"/><Relationship Id="rId21" Type="http://schemas.openxmlformats.org/officeDocument/2006/relationships/tags" Target="../tags/tag68.xml"/><Relationship Id="rId7" Type="http://schemas.openxmlformats.org/officeDocument/2006/relationships/tags" Target="../tags/tag54.xml"/><Relationship Id="rId12" Type="http://schemas.openxmlformats.org/officeDocument/2006/relationships/tags" Target="../tags/tag59.xml"/><Relationship Id="rId17" Type="http://schemas.openxmlformats.org/officeDocument/2006/relationships/tags" Target="../tags/tag64.xml"/><Relationship Id="rId2" Type="http://schemas.openxmlformats.org/officeDocument/2006/relationships/tags" Target="../tags/tag49.xml"/><Relationship Id="rId16" Type="http://schemas.openxmlformats.org/officeDocument/2006/relationships/tags" Target="../tags/tag63.xml"/><Relationship Id="rId20" Type="http://schemas.openxmlformats.org/officeDocument/2006/relationships/tags" Target="../tags/tag67.xml"/><Relationship Id="rId1" Type="http://schemas.openxmlformats.org/officeDocument/2006/relationships/tags" Target="../tags/tag48.xml"/><Relationship Id="rId6" Type="http://schemas.openxmlformats.org/officeDocument/2006/relationships/tags" Target="../tags/tag53.xml"/><Relationship Id="rId11" Type="http://schemas.openxmlformats.org/officeDocument/2006/relationships/tags" Target="../tags/tag58.xml"/><Relationship Id="rId24" Type="http://schemas.openxmlformats.org/officeDocument/2006/relationships/slideLayout" Target="../slideLayouts/slideLayout8.xml"/><Relationship Id="rId5" Type="http://schemas.openxmlformats.org/officeDocument/2006/relationships/tags" Target="../tags/tag52.xml"/><Relationship Id="rId15" Type="http://schemas.openxmlformats.org/officeDocument/2006/relationships/tags" Target="../tags/tag62.xml"/><Relationship Id="rId23" Type="http://schemas.openxmlformats.org/officeDocument/2006/relationships/tags" Target="../tags/tag70.xml"/><Relationship Id="rId10" Type="http://schemas.openxmlformats.org/officeDocument/2006/relationships/tags" Target="../tags/tag57.xml"/><Relationship Id="rId19" Type="http://schemas.openxmlformats.org/officeDocument/2006/relationships/tags" Target="../tags/tag66.xml"/><Relationship Id="rId4" Type="http://schemas.openxmlformats.org/officeDocument/2006/relationships/tags" Target="../tags/tag51.xml"/><Relationship Id="rId9" Type="http://schemas.openxmlformats.org/officeDocument/2006/relationships/tags" Target="../tags/tag56.xml"/><Relationship Id="rId14" Type="http://schemas.openxmlformats.org/officeDocument/2006/relationships/tags" Target="../tags/tag61.xml"/><Relationship Id="rId22" Type="http://schemas.openxmlformats.org/officeDocument/2006/relationships/tags" Target="../tags/tag6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tags" Target="../tags/tag78.xml"/><Relationship Id="rId13" Type="http://schemas.openxmlformats.org/officeDocument/2006/relationships/tags" Target="../tags/tag83.xml"/><Relationship Id="rId18" Type="http://schemas.openxmlformats.org/officeDocument/2006/relationships/tags" Target="../tags/tag88.xml"/><Relationship Id="rId3" Type="http://schemas.openxmlformats.org/officeDocument/2006/relationships/tags" Target="../tags/tag73.xml"/><Relationship Id="rId21" Type="http://schemas.openxmlformats.org/officeDocument/2006/relationships/tags" Target="../tags/tag91.xml"/><Relationship Id="rId7" Type="http://schemas.openxmlformats.org/officeDocument/2006/relationships/tags" Target="../tags/tag77.xml"/><Relationship Id="rId12" Type="http://schemas.openxmlformats.org/officeDocument/2006/relationships/tags" Target="../tags/tag82.xml"/><Relationship Id="rId17" Type="http://schemas.openxmlformats.org/officeDocument/2006/relationships/tags" Target="../tags/tag87.xml"/><Relationship Id="rId2" Type="http://schemas.openxmlformats.org/officeDocument/2006/relationships/tags" Target="../tags/tag72.xml"/><Relationship Id="rId16" Type="http://schemas.openxmlformats.org/officeDocument/2006/relationships/tags" Target="../tags/tag86.xml"/><Relationship Id="rId20" Type="http://schemas.openxmlformats.org/officeDocument/2006/relationships/tags" Target="../tags/tag90.xml"/><Relationship Id="rId1" Type="http://schemas.openxmlformats.org/officeDocument/2006/relationships/tags" Target="../tags/tag71.xml"/><Relationship Id="rId6" Type="http://schemas.openxmlformats.org/officeDocument/2006/relationships/tags" Target="../tags/tag76.xml"/><Relationship Id="rId11" Type="http://schemas.openxmlformats.org/officeDocument/2006/relationships/tags" Target="../tags/tag81.xml"/><Relationship Id="rId24" Type="http://schemas.openxmlformats.org/officeDocument/2006/relationships/slideLayout" Target="../slideLayouts/slideLayout8.xml"/><Relationship Id="rId5" Type="http://schemas.openxmlformats.org/officeDocument/2006/relationships/tags" Target="../tags/tag75.xml"/><Relationship Id="rId15" Type="http://schemas.openxmlformats.org/officeDocument/2006/relationships/tags" Target="../tags/tag85.xml"/><Relationship Id="rId23" Type="http://schemas.openxmlformats.org/officeDocument/2006/relationships/tags" Target="../tags/tag93.xml"/><Relationship Id="rId10" Type="http://schemas.openxmlformats.org/officeDocument/2006/relationships/tags" Target="../tags/tag80.xml"/><Relationship Id="rId19" Type="http://schemas.openxmlformats.org/officeDocument/2006/relationships/tags" Target="../tags/tag89.xml"/><Relationship Id="rId4" Type="http://schemas.openxmlformats.org/officeDocument/2006/relationships/tags" Target="../tags/tag74.xml"/><Relationship Id="rId9" Type="http://schemas.openxmlformats.org/officeDocument/2006/relationships/tags" Target="../tags/tag79.xml"/><Relationship Id="rId14" Type="http://schemas.openxmlformats.org/officeDocument/2006/relationships/tags" Target="../tags/tag84.xml"/><Relationship Id="rId22" Type="http://schemas.openxmlformats.org/officeDocument/2006/relationships/tags" Target="../tags/tag92.xml"/></Relationships>
</file>

<file path=ppt/slides/_rels/slide9.xml.rels><?xml version="1.0" encoding="UTF-8" standalone="yes"?>
<Relationships xmlns="http://schemas.openxmlformats.org/package/2006/relationships"><Relationship Id="rId8" Type="http://schemas.openxmlformats.org/officeDocument/2006/relationships/tags" Target="../tags/tag101.xml"/><Relationship Id="rId13" Type="http://schemas.openxmlformats.org/officeDocument/2006/relationships/tags" Target="../tags/tag106.xml"/><Relationship Id="rId3" Type="http://schemas.openxmlformats.org/officeDocument/2006/relationships/tags" Target="../tags/tag96.xml"/><Relationship Id="rId7" Type="http://schemas.openxmlformats.org/officeDocument/2006/relationships/tags" Target="../tags/tag100.xml"/><Relationship Id="rId12" Type="http://schemas.openxmlformats.org/officeDocument/2006/relationships/tags" Target="../tags/tag105.xml"/><Relationship Id="rId2" Type="http://schemas.openxmlformats.org/officeDocument/2006/relationships/tags" Target="../tags/tag95.xml"/><Relationship Id="rId16" Type="http://schemas.openxmlformats.org/officeDocument/2006/relationships/slideLayout" Target="../slideLayouts/slideLayout8.xml"/><Relationship Id="rId1" Type="http://schemas.openxmlformats.org/officeDocument/2006/relationships/tags" Target="../tags/tag94.xml"/><Relationship Id="rId6" Type="http://schemas.openxmlformats.org/officeDocument/2006/relationships/tags" Target="../tags/tag99.xml"/><Relationship Id="rId11" Type="http://schemas.openxmlformats.org/officeDocument/2006/relationships/tags" Target="../tags/tag104.xml"/><Relationship Id="rId5" Type="http://schemas.openxmlformats.org/officeDocument/2006/relationships/tags" Target="../tags/tag98.xml"/><Relationship Id="rId15" Type="http://schemas.openxmlformats.org/officeDocument/2006/relationships/tags" Target="../tags/tag108.xml"/><Relationship Id="rId10" Type="http://schemas.openxmlformats.org/officeDocument/2006/relationships/tags" Target="../tags/tag103.xml"/><Relationship Id="rId4" Type="http://schemas.openxmlformats.org/officeDocument/2006/relationships/tags" Target="../tags/tag97.xml"/><Relationship Id="rId9" Type="http://schemas.openxmlformats.org/officeDocument/2006/relationships/tags" Target="../tags/tag102.xml"/><Relationship Id="rId14" Type="http://schemas.openxmlformats.org/officeDocument/2006/relationships/tags" Target="../tags/tag10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5461" y="2177545"/>
            <a:ext cx="7332666" cy="1104426"/>
          </a:xfrm>
        </p:spPr>
        <p:txBody>
          <a:bodyPr>
            <a:noAutofit/>
          </a:bodyPr>
          <a:lstStyle/>
          <a:p>
            <a:r>
              <a:rPr lang="en-GB" b="1" dirty="0"/>
              <a:t>10 Classic Evaluation Questions to use at your meetings</a:t>
            </a:r>
          </a:p>
        </p:txBody>
      </p:sp>
      <p:sp>
        <p:nvSpPr>
          <p:cNvPr id="3" name="Subtitle 2"/>
          <p:cNvSpPr>
            <a:spLocks noGrp="1"/>
          </p:cNvSpPr>
          <p:nvPr>
            <p:ph type="subTitle" idx="1"/>
          </p:nvPr>
        </p:nvSpPr>
        <p:spPr>
          <a:xfrm>
            <a:off x="335460" y="4084075"/>
            <a:ext cx="4364877" cy="1193777"/>
          </a:xfrm>
        </p:spPr>
        <p:txBody>
          <a:bodyPr/>
          <a:lstStyle/>
          <a:p>
            <a:r>
              <a:rPr lang="en-GB" dirty="0"/>
              <a:t>Customer Success Guide</a:t>
            </a:r>
          </a:p>
        </p:txBody>
      </p:sp>
    </p:spTree>
    <p:extLst>
      <p:ext uri="{BB962C8B-B14F-4D97-AF65-F5344CB8AC3E}">
        <p14:creationId xmlns:p14="http://schemas.microsoft.com/office/powerpoint/2010/main" val="17746344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Would you recommend this meeting to a friend or colleague?</a:t>
            </a:r>
          </a:p>
        </p:txBody>
      </p:sp>
      <p:sp>
        <p:nvSpPr>
          <p:cNvPr id="3" name="Content Placeholder 2" hidden="1"/>
          <p:cNvSpPr>
            <a:spLocks noGrp="1"/>
          </p:cNvSpPr>
          <p:nvPr>
            <p:ph type="body" idx="1"/>
          </p:nvPr>
        </p:nvSpPr>
        <p:spPr/>
        <p:txBody>
          <a:bodyPr/>
          <a:lstStyle/>
          <a:p>
            <a:endParaRPr lang="en-GB" dirty="0"/>
          </a:p>
        </p:txBody>
      </p:sp>
      <p:sp>
        <p:nvSpPr>
          <p:cNvPr id="4" name="OpenQuestion"/>
          <p:cNvSpPr/>
          <p:nvPr>
            <p:custDataLst>
              <p:tags r:id="rId2"/>
            </p:custDataLst>
          </p:nvPr>
        </p:nvSpPr>
        <p:spPr>
          <a:xfrm>
            <a:off x="10922000" y="7004278"/>
            <a:ext cx="1270000" cy="215444"/>
          </a:xfrm>
          <a:prstGeom prst="actionButtonSound">
            <a:avLst/>
          </a:prstGeom>
        </p:spPr>
        <p:style>
          <a:lnRef idx="1">
            <a:schemeClr val="accent1"/>
          </a:lnRef>
          <a:fillRef idx="3">
            <a:schemeClr val="accent1"/>
          </a:fillRef>
          <a:effectRef idx="2">
            <a:schemeClr val="accent1"/>
          </a:effectRef>
          <a:fontRef idx="minor">
            <a:schemeClr val="lt1"/>
          </a:fontRef>
        </p:style>
        <p:txBody>
          <a:bodyPr rtlCol="0" anchor="ctr">
            <a:spAutoFit/>
          </a:bodyPr>
          <a:lstStyle/>
          <a:p>
            <a:pPr algn="ctr"/>
            <a:r>
              <a:rPr lang="en-GB" sz="800"/>
              <a:t>Vote Trigger</a:t>
            </a:r>
          </a:p>
        </p:txBody>
      </p:sp>
      <p:grpSp>
        <p:nvGrpSpPr>
          <p:cNvPr id="17" name="Chart"/>
          <p:cNvGrpSpPr/>
          <p:nvPr>
            <p:custDataLst>
              <p:tags r:id="rId3"/>
            </p:custDataLst>
          </p:nvPr>
        </p:nvGrpSpPr>
        <p:grpSpPr>
          <a:xfrm>
            <a:off x="1459832" y="1329112"/>
            <a:ext cx="10122568" cy="4466444"/>
            <a:chOff x="609600" y="1329112"/>
            <a:chExt cx="10972800" cy="4466444"/>
          </a:xfrm>
        </p:grpSpPr>
        <p:sp>
          <p:nvSpPr>
            <p:cNvPr id="5" name="Key_1"/>
            <p:cNvSpPr txBox="1"/>
            <p:nvPr>
              <p:custDataLst>
                <p:tags r:id="rId4"/>
              </p:custDataLst>
            </p:nvPr>
          </p:nvSpPr>
          <p:spPr>
            <a:xfrm>
              <a:off x="609600" y="1329112"/>
              <a:ext cx="572273" cy="73020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1.</a:t>
              </a:r>
            </a:p>
          </p:txBody>
        </p:sp>
        <p:sp>
          <p:nvSpPr>
            <p:cNvPr id="6" name="Description_1"/>
            <p:cNvSpPr txBox="1"/>
            <p:nvPr>
              <p:custDataLst>
                <p:tags r:id="rId5"/>
              </p:custDataLst>
            </p:nvPr>
          </p:nvSpPr>
          <p:spPr>
            <a:xfrm>
              <a:off x="1181873" y="1329112"/>
              <a:ext cx="10400527" cy="76896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Yes</a:t>
              </a:r>
            </a:p>
          </p:txBody>
        </p:sp>
        <p:sp>
          <p:nvSpPr>
            <p:cNvPr id="7" name="Value_1" hidden="1"/>
            <p:cNvSpPr txBox="1"/>
            <p:nvPr>
              <p:custDataLst>
                <p:tags r:id="rId6"/>
              </p:custDataLst>
            </p:nvPr>
          </p:nvSpPr>
          <p:spPr>
            <a:xfrm>
              <a:off x="1181873" y="1843213"/>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8" name="Bar_1" hidden="1"/>
            <p:cNvSpPr/>
            <p:nvPr>
              <p:custDataLst>
                <p:tags r:id="rId7"/>
              </p:custDataLst>
            </p:nvPr>
          </p:nvSpPr>
          <p:spPr>
            <a:xfrm>
              <a:off x="1181873" y="1810352"/>
              <a:ext cx="0" cy="555366"/>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9" name="Key_2"/>
            <p:cNvSpPr txBox="1"/>
            <p:nvPr>
              <p:custDataLst>
                <p:tags r:id="rId8"/>
              </p:custDataLst>
            </p:nvPr>
          </p:nvSpPr>
          <p:spPr>
            <a:xfrm>
              <a:off x="609601" y="2682243"/>
              <a:ext cx="572272" cy="73020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2.</a:t>
              </a:r>
            </a:p>
          </p:txBody>
        </p:sp>
        <p:sp>
          <p:nvSpPr>
            <p:cNvPr id="10" name="Description_2"/>
            <p:cNvSpPr txBox="1"/>
            <p:nvPr>
              <p:custDataLst>
                <p:tags r:id="rId9"/>
              </p:custDataLst>
            </p:nvPr>
          </p:nvSpPr>
          <p:spPr>
            <a:xfrm>
              <a:off x="1181873" y="2682243"/>
              <a:ext cx="10400527" cy="76896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No</a:t>
              </a:r>
            </a:p>
          </p:txBody>
        </p:sp>
        <p:sp>
          <p:nvSpPr>
            <p:cNvPr id="11" name="Value_2" hidden="1"/>
            <p:cNvSpPr txBox="1"/>
            <p:nvPr>
              <p:custDataLst>
                <p:tags r:id="rId10"/>
              </p:custDataLst>
            </p:nvPr>
          </p:nvSpPr>
          <p:spPr>
            <a:xfrm>
              <a:off x="1181873" y="3196343"/>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12" name="Bar_2" hidden="1"/>
            <p:cNvSpPr/>
            <p:nvPr>
              <p:custDataLst>
                <p:tags r:id="rId11"/>
              </p:custDataLst>
            </p:nvPr>
          </p:nvSpPr>
          <p:spPr>
            <a:xfrm>
              <a:off x="1181873" y="3163484"/>
              <a:ext cx="0" cy="555366"/>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3" name="Key_3"/>
            <p:cNvSpPr txBox="1"/>
            <p:nvPr>
              <p:custDataLst>
                <p:tags r:id="rId12"/>
              </p:custDataLst>
            </p:nvPr>
          </p:nvSpPr>
          <p:spPr>
            <a:xfrm>
              <a:off x="609601" y="4035373"/>
              <a:ext cx="572272" cy="73020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3.</a:t>
              </a:r>
            </a:p>
          </p:txBody>
        </p:sp>
        <p:sp>
          <p:nvSpPr>
            <p:cNvPr id="14" name="Description_3"/>
            <p:cNvSpPr txBox="1"/>
            <p:nvPr>
              <p:custDataLst>
                <p:tags r:id="rId13"/>
              </p:custDataLst>
            </p:nvPr>
          </p:nvSpPr>
          <p:spPr>
            <a:xfrm>
              <a:off x="1181873" y="4035373"/>
              <a:ext cx="10400527" cy="76896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Not sure</a:t>
              </a:r>
            </a:p>
          </p:txBody>
        </p:sp>
        <p:sp>
          <p:nvSpPr>
            <p:cNvPr id="15" name="Value_3" hidden="1"/>
            <p:cNvSpPr txBox="1"/>
            <p:nvPr>
              <p:custDataLst>
                <p:tags r:id="rId14"/>
              </p:custDataLst>
            </p:nvPr>
          </p:nvSpPr>
          <p:spPr>
            <a:xfrm>
              <a:off x="1181873" y="4549474"/>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endParaRPr lang="en-GB" sz="2105" dirty="0">
                <a:solidFill>
                  <a:srgbClr val="000000"/>
                </a:solidFill>
                <a:latin typeface="Calibri Light" panose="020F0302020204030204" pitchFamily="34" charset="0"/>
              </a:endParaRPr>
            </a:p>
          </p:txBody>
        </p:sp>
        <p:sp>
          <p:nvSpPr>
            <p:cNvPr id="16" name="Bar_3" hidden="1"/>
            <p:cNvSpPr/>
            <p:nvPr>
              <p:custDataLst>
                <p:tags r:id="rId15"/>
              </p:custDataLst>
            </p:nvPr>
          </p:nvSpPr>
          <p:spPr>
            <a:xfrm>
              <a:off x="1181873" y="4516613"/>
              <a:ext cx="0" cy="555366"/>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5" name="Canvas" hidden="1"/>
            <p:cNvSpPr/>
            <p:nvPr/>
          </p:nvSpPr>
          <p:spPr>
            <a:xfrm>
              <a:off x="1181873" y="1329112"/>
              <a:ext cx="9724060" cy="4466444"/>
            </a:xfrm>
            <a:prstGeom prst="rect">
              <a:avLst/>
            </a:prstGeom>
            <a:gradFill flip="none" rotWithShape="1">
              <a:gsLst>
                <a:gs pos="0">
                  <a:schemeClr val="accent1">
                    <a:tint val="100000"/>
                    <a:shade val="100000"/>
                    <a:satMod val="130000"/>
                    <a:alpha val="15000"/>
                  </a:schemeClr>
                </a:gs>
                <a:gs pos="100000">
                  <a:schemeClr val="accent1">
                    <a:tint val="50000"/>
                    <a:shade val="100000"/>
                    <a:satMod val="350000"/>
                    <a:alpha val="15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grpSp>
      <p:sp>
        <p:nvSpPr>
          <p:cNvPr id="27" name="VoteNow"/>
          <p:cNvSpPr/>
          <p:nvPr/>
        </p:nvSpPr>
        <p:spPr>
          <a:xfrm>
            <a:off x="10795000" y="127000"/>
            <a:ext cx="1270000" cy="369332"/>
          </a:xfrm>
          <a:prstGeom prst="rect">
            <a:avLst/>
          </a:prstGeom>
        </p:spPr>
        <p:style>
          <a:lnRef idx="1">
            <a:schemeClr val="accent1"/>
          </a:lnRef>
          <a:fillRef idx="3">
            <a:schemeClr val="accent1"/>
          </a:fillRef>
          <a:effectRef idx="2">
            <a:schemeClr val="accent1"/>
          </a:effectRef>
          <a:fontRef idx="minor">
            <a:schemeClr val="lt1"/>
          </a:fontRef>
        </p:style>
        <p:txBody>
          <a:bodyPr rtlCol="0" anchor="t">
            <a:spAutoFit/>
          </a:bodyPr>
          <a:lstStyle/>
          <a:p>
            <a:pPr algn="ctr"/>
            <a:r>
              <a:rPr lang="en-GB"/>
              <a:t>POLL OPEN</a:t>
            </a:r>
          </a:p>
        </p:txBody>
      </p:sp>
      <p:sp>
        <p:nvSpPr>
          <p:cNvPr id="30" name="TextBox 29"/>
          <p:cNvSpPr txBox="1"/>
          <p:nvPr/>
        </p:nvSpPr>
        <p:spPr>
          <a:xfrm>
            <a:off x="7777004" y="2926267"/>
            <a:ext cx="3551832" cy="1200329"/>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en-GB" sz="3600" dirty="0"/>
              <a:t>DATA CAPTURED</a:t>
            </a:r>
            <a:br>
              <a:rPr lang="en-GB" sz="3600" dirty="0"/>
            </a:br>
            <a:r>
              <a:rPr lang="en-GB" sz="3600" dirty="0"/>
              <a:t>THANK YOU</a:t>
            </a:r>
          </a:p>
        </p:txBody>
      </p:sp>
    </p:spTree>
    <p:custDataLst>
      <p:tags r:id="rId1"/>
    </p:custDataLst>
    <p:extLst>
      <p:ext uri="{BB962C8B-B14F-4D97-AF65-F5344CB8AC3E}">
        <p14:creationId xmlns:p14="http://schemas.microsoft.com/office/powerpoint/2010/main" val="658012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999"/>
                                          </p:stCondLst>
                                        </p:cTn>
                                        <p:tgtEl>
                                          <p:spTgt spid="4"/>
                                        </p:tgtEl>
                                        <p:attrNameLst>
                                          <p:attrName>style.visibility</p:attrName>
                                        </p:attrNameLst>
                                      </p:cBhvr>
                                      <p:to>
                                        <p:strVal val="visible"/>
                                      </p:to>
                                    </p:set>
                                  </p:childTnLst>
                                </p:cTn>
                              </p:par>
                            </p:childTnLst>
                          </p:cTn>
                        </p:par>
                        <p:par>
                          <p:cTn id="7" fill="hold">
                            <p:stCondLst>
                              <p:cond delay="1000"/>
                            </p:stCondLst>
                            <p:childTnLst>
                              <p:par>
                                <p:cTn id="8" presetID="1" presetClass="entr" presetSubtype="0" fill="hold" grpId="0" nodeType="afterEffect">
                                  <p:stCondLst>
                                    <p:cond delay="0"/>
                                  </p:stCondLst>
                                  <p:childTnLst>
                                    <p:set>
                                      <p:cBhvr>
                                        <p:cTn id="9" dur="1" fill="hold">
                                          <p:stCondLst>
                                            <p:cond delay="9"/>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a:t>The quality of pre-event administration was…</a:t>
            </a:r>
            <a:endParaRPr lang="en-GB" dirty="0"/>
          </a:p>
        </p:txBody>
      </p:sp>
      <p:sp>
        <p:nvSpPr>
          <p:cNvPr id="3" name="Content Placeholder 2" hidden="1"/>
          <p:cNvSpPr>
            <a:spLocks noGrp="1"/>
          </p:cNvSpPr>
          <p:nvPr>
            <p:ph type="body" idx="1"/>
          </p:nvPr>
        </p:nvSpPr>
        <p:spPr/>
        <p:txBody>
          <a:bodyPr/>
          <a:lstStyle/>
          <a:p>
            <a:endParaRPr lang="en-GB" dirty="0"/>
          </a:p>
        </p:txBody>
      </p:sp>
      <p:sp>
        <p:nvSpPr>
          <p:cNvPr id="4" name="OpenQuestion"/>
          <p:cNvSpPr/>
          <p:nvPr>
            <p:custDataLst>
              <p:tags r:id="rId2"/>
            </p:custDataLst>
          </p:nvPr>
        </p:nvSpPr>
        <p:spPr>
          <a:xfrm>
            <a:off x="10922000" y="7004278"/>
            <a:ext cx="1270000" cy="215444"/>
          </a:xfrm>
          <a:prstGeom prst="actionButtonSound">
            <a:avLst/>
          </a:prstGeom>
        </p:spPr>
        <p:style>
          <a:lnRef idx="1">
            <a:schemeClr val="accent1"/>
          </a:lnRef>
          <a:fillRef idx="3">
            <a:schemeClr val="accent1"/>
          </a:fillRef>
          <a:effectRef idx="2">
            <a:schemeClr val="accent1"/>
          </a:effectRef>
          <a:fontRef idx="minor">
            <a:schemeClr val="lt1"/>
          </a:fontRef>
        </p:style>
        <p:txBody>
          <a:bodyPr rtlCol="0" anchor="ctr">
            <a:spAutoFit/>
          </a:bodyPr>
          <a:lstStyle/>
          <a:p>
            <a:pPr algn="ctr"/>
            <a:r>
              <a:rPr lang="en-GB" sz="800"/>
              <a:t>Vote Trigger</a:t>
            </a:r>
          </a:p>
        </p:txBody>
      </p:sp>
      <p:grpSp>
        <p:nvGrpSpPr>
          <p:cNvPr id="26" name="Chart"/>
          <p:cNvGrpSpPr/>
          <p:nvPr>
            <p:custDataLst>
              <p:tags r:id="rId3"/>
            </p:custDataLst>
          </p:nvPr>
        </p:nvGrpSpPr>
        <p:grpSpPr>
          <a:xfrm>
            <a:off x="1450975" y="1329112"/>
            <a:ext cx="10131424" cy="4466444"/>
            <a:chOff x="609600" y="1329112"/>
            <a:chExt cx="10972800" cy="4466444"/>
          </a:xfrm>
        </p:grpSpPr>
        <p:sp>
          <p:nvSpPr>
            <p:cNvPr id="5" name="Key_1"/>
            <p:cNvSpPr txBox="1"/>
            <p:nvPr>
              <p:custDataLst>
                <p:tags r:id="rId4"/>
              </p:custDataLst>
            </p:nvPr>
          </p:nvSpPr>
          <p:spPr>
            <a:xfrm>
              <a:off x="609600" y="1329112"/>
              <a:ext cx="572273"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1.</a:t>
              </a:r>
            </a:p>
          </p:txBody>
        </p:sp>
        <p:sp>
          <p:nvSpPr>
            <p:cNvPr id="6" name="Description_1"/>
            <p:cNvSpPr txBox="1"/>
            <p:nvPr>
              <p:custDataLst>
                <p:tags r:id="rId5"/>
              </p:custDataLst>
            </p:nvPr>
          </p:nvSpPr>
          <p:spPr>
            <a:xfrm>
              <a:off x="1181873" y="1329112"/>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Very poor</a:t>
              </a:r>
            </a:p>
          </p:txBody>
        </p:sp>
        <p:sp>
          <p:nvSpPr>
            <p:cNvPr id="7" name="Value_1" hidden="1"/>
            <p:cNvSpPr txBox="1"/>
            <p:nvPr>
              <p:custDataLst>
                <p:tags r:id="rId6"/>
              </p:custDataLst>
            </p:nvPr>
          </p:nvSpPr>
          <p:spPr>
            <a:xfrm>
              <a:off x="1181873" y="1869106"/>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8" name="Bar_1" hidden="1"/>
            <p:cNvSpPr/>
            <p:nvPr>
              <p:custDataLst>
                <p:tags r:id="rId7"/>
              </p:custDataLst>
            </p:nvPr>
          </p:nvSpPr>
          <p:spPr>
            <a:xfrm>
              <a:off x="1181873" y="1847366"/>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9" name="Key_2"/>
            <p:cNvSpPr txBox="1"/>
            <p:nvPr>
              <p:custDataLst>
                <p:tags r:id="rId8"/>
              </p:custDataLst>
            </p:nvPr>
          </p:nvSpPr>
          <p:spPr>
            <a:xfrm>
              <a:off x="609601" y="2224306"/>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2.</a:t>
              </a:r>
            </a:p>
          </p:txBody>
        </p:sp>
        <p:sp>
          <p:nvSpPr>
            <p:cNvPr id="10" name="Description_2"/>
            <p:cNvSpPr txBox="1"/>
            <p:nvPr>
              <p:custDataLst>
                <p:tags r:id="rId9"/>
              </p:custDataLst>
            </p:nvPr>
          </p:nvSpPr>
          <p:spPr>
            <a:xfrm>
              <a:off x="1181873" y="2224306"/>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Poor</a:t>
              </a:r>
            </a:p>
          </p:txBody>
        </p:sp>
        <p:sp>
          <p:nvSpPr>
            <p:cNvPr id="11" name="Value_2" hidden="1"/>
            <p:cNvSpPr txBox="1"/>
            <p:nvPr>
              <p:custDataLst>
                <p:tags r:id="rId10"/>
              </p:custDataLst>
            </p:nvPr>
          </p:nvSpPr>
          <p:spPr>
            <a:xfrm>
              <a:off x="1181873" y="2764300"/>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12" name="Bar_2" hidden="1"/>
            <p:cNvSpPr/>
            <p:nvPr>
              <p:custDataLst>
                <p:tags r:id="rId11"/>
              </p:custDataLst>
            </p:nvPr>
          </p:nvSpPr>
          <p:spPr>
            <a:xfrm>
              <a:off x="1181873" y="2742560"/>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3" name="Key_3"/>
            <p:cNvSpPr txBox="1"/>
            <p:nvPr>
              <p:custDataLst>
                <p:tags r:id="rId12"/>
              </p:custDataLst>
            </p:nvPr>
          </p:nvSpPr>
          <p:spPr>
            <a:xfrm>
              <a:off x="609601" y="3119500"/>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3.</a:t>
              </a:r>
            </a:p>
          </p:txBody>
        </p:sp>
        <p:sp>
          <p:nvSpPr>
            <p:cNvPr id="14" name="Description_3"/>
            <p:cNvSpPr txBox="1"/>
            <p:nvPr>
              <p:custDataLst>
                <p:tags r:id="rId13"/>
              </p:custDataLst>
            </p:nvPr>
          </p:nvSpPr>
          <p:spPr>
            <a:xfrm>
              <a:off x="1181873" y="3119500"/>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Average</a:t>
              </a:r>
            </a:p>
          </p:txBody>
        </p:sp>
        <p:sp>
          <p:nvSpPr>
            <p:cNvPr id="15" name="Value_3" hidden="1"/>
            <p:cNvSpPr txBox="1"/>
            <p:nvPr>
              <p:custDataLst>
                <p:tags r:id="rId14"/>
              </p:custDataLst>
            </p:nvPr>
          </p:nvSpPr>
          <p:spPr>
            <a:xfrm>
              <a:off x="1181873" y="3659493"/>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16" name="Bar_3" hidden="1"/>
            <p:cNvSpPr/>
            <p:nvPr>
              <p:custDataLst>
                <p:tags r:id="rId15"/>
              </p:custDataLst>
            </p:nvPr>
          </p:nvSpPr>
          <p:spPr>
            <a:xfrm>
              <a:off x="1181873" y="3637754"/>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7" name="Key_4"/>
            <p:cNvSpPr txBox="1"/>
            <p:nvPr>
              <p:custDataLst>
                <p:tags r:id="rId16"/>
              </p:custDataLst>
            </p:nvPr>
          </p:nvSpPr>
          <p:spPr>
            <a:xfrm>
              <a:off x="609601" y="4014693"/>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4.</a:t>
              </a:r>
            </a:p>
          </p:txBody>
        </p:sp>
        <p:sp>
          <p:nvSpPr>
            <p:cNvPr id="18" name="Description_4"/>
            <p:cNvSpPr txBox="1"/>
            <p:nvPr>
              <p:custDataLst>
                <p:tags r:id="rId17"/>
              </p:custDataLst>
            </p:nvPr>
          </p:nvSpPr>
          <p:spPr>
            <a:xfrm>
              <a:off x="1181873" y="4014693"/>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Good</a:t>
              </a:r>
            </a:p>
          </p:txBody>
        </p:sp>
        <p:sp>
          <p:nvSpPr>
            <p:cNvPr id="19" name="Value_4" hidden="1"/>
            <p:cNvSpPr txBox="1"/>
            <p:nvPr>
              <p:custDataLst>
                <p:tags r:id="rId18"/>
              </p:custDataLst>
            </p:nvPr>
          </p:nvSpPr>
          <p:spPr>
            <a:xfrm>
              <a:off x="1181873" y="4554687"/>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20" name="Bar_4" hidden="1"/>
            <p:cNvSpPr/>
            <p:nvPr>
              <p:custDataLst>
                <p:tags r:id="rId19"/>
              </p:custDataLst>
            </p:nvPr>
          </p:nvSpPr>
          <p:spPr>
            <a:xfrm>
              <a:off x="1181873" y="4532947"/>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1" name="Key_5"/>
            <p:cNvSpPr txBox="1"/>
            <p:nvPr>
              <p:custDataLst>
                <p:tags r:id="rId20"/>
              </p:custDataLst>
            </p:nvPr>
          </p:nvSpPr>
          <p:spPr>
            <a:xfrm>
              <a:off x="609601" y="4909887"/>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5.</a:t>
              </a:r>
            </a:p>
          </p:txBody>
        </p:sp>
        <p:sp>
          <p:nvSpPr>
            <p:cNvPr id="22" name="Description_5"/>
            <p:cNvSpPr txBox="1"/>
            <p:nvPr>
              <p:custDataLst>
                <p:tags r:id="rId21"/>
              </p:custDataLst>
            </p:nvPr>
          </p:nvSpPr>
          <p:spPr>
            <a:xfrm>
              <a:off x="1181873" y="4909887"/>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Very good</a:t>
              </a:r>
            </a:p>
          </p:txBody>
        </p:sp>
        <p:sp>
          <p:nvSpPr>
            <p:cNvPr id="23" name="Value_5" hidden="1"/>
            <p:cNvSpPr txBox="1"/>
            <p:nvPr>
              <p:custDataLst>
                <p:tags r:id="rId22"/>
              </p:custDataLst>
            </p:nvPr>
          </p:nvSpPr>
          <p:spPr>
            <a:xfrm>
              <a:off x="1181873" y="5449881"/>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24" name="Bar_5" hidden="1"/>
            <p:cNvSpPr/>
            <p:nvPr>
              <p:custDataLst>
                <p:tags r:id="rId23"/>
              </p:custDataLst>
            </p:nvPr>
          </p:nvSpPr>
          <p:spPr>
            <a:xfrm>
              <a:off x="1181873" y="5428141"/>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5" name="Canvas" hidden="1"/>
            <p:cNvSpPr/>
            <p:nvPr/>
          </p:nvSpPr>
          <p:spPr>
            <a:xfrm>
              <a:off x="1181873" y="1329112"/>
              <a:ext cx="9724060" cy="4466444"/>
            </a:xfrm>
            <a:prstGeom prst="rect">
              <a:avLst/>
            </a:prstGeom>
            <a:gradFill flip="none" rotWithShape="1">
              <a:gsLst>
                <a:gs pos="0">
                  <a:schemeClr val="accent1">
                    <a:tint val="100000"/>
                    <a:shade val="100000"/>
                    <a:satMod val="130000"/>
                    <a:alpha val="15000"/>
                  </a:schemeClr>
                </a:gs>
                <a:gs pos="100000">
                  <a:schemeClr val="accent1">
                    <a:tint val="50000"/>
                    <a:shade val="100000"/>
                    <a:satMod val="350000"/>
                    <a:alpha val="15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grpSp>
      <p:sp>
        <p:nvSpPr>
          <p:cNvPr id="27" name="VoteNow"/>
          <p:cNvSpPr/>
          <p:nvPr/>
        </p:nvSpPr>
        <p:spPr>
          <a:xfrm>
            <a:off x="10795000" y="127000"/>
            <a:ext cx="1270000" cy="369332"/>
          </a:xfrm>
          <a:prstGeom prst="rect">
            <a:avLst/>
          </a:prstGeom>
        </p:spPr>
        <p:style>
          <a:lnRef idx="1">
            <a:schemeClr val="accent1"/>
          </a:lnRef>
          <a:fillRef idx="3">
            <a:schemeClr val="accent1"/>
          </a:fillRef>
          <a:effectRef idx="2">
            <a:schemeClr val="accent1"/>
          </a:effectRef>
          <a:fontRef idx="minor">
            <a:schemeClr val="lt1"/>
          </a:fontRef>
        </p:style>
        <p:txBody>
          <a:bodyPr rtlCol="0" anchor="t">
            <a:spAutoFit/>
          </a:bodyPr>
          <a:lstStyle/>
          <a:p>
            <a:pPr algn="ctr"/>
            <a:r>
              <a:rPr lang="en-GB"/>
              <a:t>POLL OPEN</a:t>
            </a:r>
          </a:p>
        </p:txBody>
      </p:sp>
      <p:sp>
        <p:nvSpPr>
          <p:cNvPr id="30" name="TextBox 29"/>
          <p:cNvSpPr txBox="1"/>
          <p:nvPr/>
        </p:nvSpPr>
        <p:spPr>
          <a:xfrm>
            <a:off x="7777004" y="2926267"/>
            <a:ext cx="3551832" cy="1200329"/>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en-GB" sz="3600" dirty="0"/>
              <a:t>DATA CAPTURED</a:t>
            </a:r>
            <a:br>
              <a:rPr lang="en-GB" sz="3600" dirty="0"/>
            </a:br>
            <a:r>
              <a:rPr lang="en-GB" sz="3600" dirty="0"/>
              <a:t>THANK YOU</a:t>
            </a:r>
          </a:p>
        </p:txBody>
      </p:sp>
    </p:spTree>
    <p:custDataLst>
      <p:tags r:id="rId1"/>
    </p:custDataLst>
    <p:extLst>
      <p:ext uri="{BB962C8B-B14F-4D97-AF65-F5344CB8AC3E}">
        <p14:creationId xmlns:p14="http://schemas.microsoft.com/office/powerpoint/2010/main" val="750811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999"/>
                                          </p:stCondLst>
                                        </p:cTn>
                                        <p:tgtEl>
                                          <p:spTgt spid="4"/>
                                        </p:tgtEl>
                                        <p:attrNameLst>
                                          <p:attrName>style.visibility</p:attrName>
                                        </p:attrNameLst>
                                      </p:cBhvr>
                                      <p:to>
                                        <p:strVal val="visible"/>
                                      </p:to>
                                    </p:set>
                                  </p:childTnLst>
                                </p:cTn>
                              </p:par>
                            </p:childTnLst>
                          </p:cTn>
                        </p:par>
                        <p:par>
                          <p:cTn id="7" fill="hold">
                            <p:stCondLst>
                              <p:cond delay="1000"/>
                            </p:stCondLst>
                            <p:childTnLst>
                              <p:par>
                                <p:cTn id="8" presetID="1" presetClass="entr" presetSubtype="0" fill="hold" grpId="0" nodeType="afterEffect">
                                  <p:stCondLst>
                                    <p:cond delay="0"/>
                                  </p:stCondLst>
                                  <p:childTnLst>
                                    <p:set>
                                      <p:cBhvr>
                                        <p:cTn id="9" dur="1" fill="hold">
                                          <p:stCondLst>
                                            <p:cond delay="9"/>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Please rate the venue:</a:t>
            </a:r>
          </a:p>
        </p:txBody>
      </p:sp>
      <p:sp>
        <p:nvSpPr>
          <p:cNvPr id="3" name="Content Placeholder 2" hidden="1"/>
          <p:cNvSpPr>
            <a:spLocks noGrp="1"/>
          </p:cNvSpPr>
          <p:nvPr>
            <p:ph type="body" idx="1"/>
          </p:nvPr>
        </p:nvSpPr>
        <p:spPr/>
        <p:txBody>
          <a:bodyPr/>
          <a:lstStyle/>
          <a:p>
            <a:endParaRPr lang="en-GB" dirty="0"/>
          </a:p>
        </p:txBody>
      </p:sp>
      <p:sp>
        <p:nvSpPr>
          <p:cNvPr id="4" name="OpenQuestion"/>
          <p:cNvSpPr/>
          <p:nvPr>
            <p:custDataLst>
              <p:tags r:id="rId2"/>
            </p:custDataLst>
          </p:nvPr>
        </p:nvSpPr>
        <p:spPr>
          <a:xfrm>
            <a:off x="10922000" y="7004278"/>
            <a:ext cx="1270000" cy="215444"/>
          </a:xfrm>
          <a:prstGeom prst="actionButtonSound">
            <a:avLst/>
          </a:prstGeom>
        </p:spPr>
        <p:style>
          <a:lnRef idx="1">
            <a:schemeClr val="accent1"/>
          </a:lnRef>
          <a:fillRef idx="3">
            <a:schemeClr val="accent1"/>
          </a:fillRef>
          <a:effectRef idx="2">
            <a:schemeClr val="accent1"/>
          </a:effectRef>
          <a:fontRef idx="minor">
            <a:schemeClr val="lt1"/>
          </a:fontRef>
        </p:style>
        <p:txBody>
          <a:bodyPr rtlCol="0" anchor="ctr">
            <a:spAutoFit/>
          </a:bodyPr>
          <a:lstStyle/>
          <a:p>
            <a:pPr algn="ctr"/>
            <a:r>
              <a:rPr lang="en-GB" sz="800"/>
              <a:t>Vote Trigger</a:t>
            </a:r>
          </a:p>
        </p:txBody>
      </p:sp>
      <p:grpSp>
        <p:nvGrpSpPr>
          <p:cNvPr id="26" name="Chart"/>
          <p:cNvGrpSpPr/>
          <p:nvPr>
            <p:custDataLst>
              <p:tags r:id="rId3"/>
            </p:custDataLst>
          </p:nvPr>
        </p:nvGrpSpPr>
        <p:grpSpPr>
          <a:xfrm>
            <a:off x="1450974" y="1329112"/>
            <a:ext cx="10131425" cy="4466444"/>
            <a:chOff x="609600" y="1329112"/>
            <a:chExt cx="10972800" cy="4466444"/>
          </a:xfrm>
        </p:grpSpPr>
        <p:sp>
          <p:nvSpPr>
            <p:cNvPr id="5" name="Key_1"/>
            <p:cNvSpPr txBox="1"/>
            <p:nvPr>
              <p:custDataLst>
                <p:tags r:id="rId4"/>
              </p:custDataLst>
            </p:nvPr>
          </p:nvSpPr>
          <p:spPr>
            <a:xfrm>
              <a:off x="609600" y="1329112"/>
              <a:ext cx="572273"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1.</a:t>
              </a:r>
            </a:p>
          </p:txBody>
        </p:sp>
        <p:sp>
          <p:nvSpPr>
            <p:cNvPr id="6" name="Description_1"/>
            <p:cNvSpPr txBox="1"/>
            <p:nvPr>
              <p:custDataLst>
                <p:tags r:id="rId5"/>
              </p:custDataLst>
            </p:nvPr>
          </p:nvSpPr>
          <p:spPr>
            <a:xfrm>
              <a:off x="1181873" y="1329112"/>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Very poor</a:t>
              </a:r>
            </a:p>
          </p:txBody>
        </p:sp>
        <p:sp>
          <p:nvSpPr>
            <p:cNvPr id="7" name="Value_1" hidden="1"/>
            <p:cNvSpPr txBox="1"/>
            <p:nvPr>
              <p:custDataLst>
                <p:tags r:id="rId6"/>
              </p:custDataLst>
            </p:nvPr>
          </p:nvSpPr>
          <p:spPr>
            <a:xfrm>
              <a:off x="1181873" y="1869106"/>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8" name="Bar_1" hidden="1"/>
            <p:cNvSpPr/>
            <p:nvPr>
              <p:custDataLst>
                <p:tags r:id="rId7"/>
              </p:custDataLst>
            </p:nvPr>
          </p:nvSpPr>
          <p:spPr>
            <a:xfrm>
              <a:off x="1181873" y="1847366"/>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9" name="Key_2"/>
            <p:cNvSpPr txBox="1"/>
            <p:nvPr>
              <p:custDataLst>
                <p:tags r:id="rId8"/>
              </p:custDataLst>
            </p:nvPr>
          </p:nvSpPr>
          <p:spPr>
            <a:xfrm>
              <a:off x="609601" y="2224306"/>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2.</a:t>
              </a:r>
            </a:p>
          </p:txBody>
        </p:sp>
        <p:sp>
          <p:nvSpPr>
            <p:cNvPr id="10" name="Description_2"/>
            <p:cNvSpPr txBox="1"/>
            <p:nvPr>
              <p:custDataLst>
                <p:tags r:id="rId9"/>
              </p:custDataLst>
            </p:nvPr>
          </p:nvSpPr>
          <p:spPr>
            <a:xfrm>
              <a:off x="1181873" y="2224306"/>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Poor</a:t>
              </a:r>
            </a:p>
          </p:txBody>
        </p:sp>
        <p:sp>
          <p:nvSpPr>
            <p:cNvPr id="11" name="Value_2" hidden="1"/>
            <p:cNvSpPr txBox="1"/>
            <p:nvPr>
              <p:custDataLst>
                <p:tags r:id="rId10"/>
              </p:custDataLst>
            </p:nvPr>
          </p:nvSpPr>
          <p:spPr>
            <a:xfrm>
              <a:off x="1181873" y="2764300"/>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12" name="Bar_2" hidden="1"/>
            <p:cNvSpPr/>
            <p:nvPr>
              <p:custDataLst>
                <p:tags r:id="rId11"/>
              </p:custDataLst>
            </p:nvPr>
          </p:nvSpPr>
          <p:spPr>
            <a:xfrm>
              <a:off x="1181873" y="2742560"/>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3" name="Key_3"/>
            <p:cNvSpPr txBox="1"/>
            <p:nvPr>
              <p:custDataLst>
                <p:tags r:id="rId12"/>
              </p:custDataLst>
            </p:nvPr>
          </p:nvSpPr>
          <p:spPr>
            <a:xfrm>
              <a:off x="609601" y="3119500"/>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3.</a:t>
              </a:r>
            </a:p>
          </p:txBody>
        </p:sp>
        <p:sp>
          <p:nvSpPr>
            <p:cNvPr id="14" name="Description_3"/>
            <p:cNvSpPr txBox="1"/>
            <p:nvPr>
              <p:custDataLst>
                <p:tags r:id="rId13"/>
              </p:custDataLst>
            </p:nvPr>
          </p:nvSpPr>
          <p:spPr>
            <a:xfrm>
              <a:off x="1181873" y="3119500"/>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Average</a:t>
              </a:r>
            </a:p>
          </p:txBody>
        </p:sp>
        <p:sp>
          <p:nvSpPr>
            <p:cNvPr id="15" name="Value_3" hidden="1"/>
            <p:cNvSpPr txBox="1"/>
            <p:nvPr>
              <p:custDataLst>
                <p:tags r:id="rId14"/>
              </p:custDataLst>
            </p:nvPr>
          </p:nvSpPr>
          <p:spPr>
            <a:xfrm>
              <a:off x="1181873" y="3659493"/>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16" name="Bar_3" hidden="1"/>
            <p:cNvSpPr/>
            <p:nvPr>
              <p:custDataLst>
                <p:tags r:id="rId15"/>
              </p:custDataLst>
            </p:nvPr>
          </p:nvSpPr>
          <p:spPr>
            <a:xfrm>
              <a:off x="1181873" y="3637754"/>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7" name="Key_4"/>
            <p:cNvSpPr txBox="1"/>
            <p:nvPr>
              <p:custDataLst>
                <p:tags r:id="rId16"/>
              </p:custDataLst>
            </p:nvPr>
          </p:nvSpPr>
          <p:spPr>
            <a:xfrm>
              <a:off x="609601" y="4014693"/>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4.</a:t>
              </a:r>
            </a:p>
          </p:txBody>
        </p:sp>
        <p:sp>
          <p:nvSpPr>
            <p:cNvPr id="18" name="Description_4"/>
            <p:cNvSpPr txBox="1"/>
            <p:nvPr>
              <p:custDataLst>
                <p:tags r:id="rId17"/>
              </p:custDataLst>
            </p:nvPr>
          </p:nvSpPr>
          <p:spPr>
            <a:xfrm>
              <a:off x="1181873" y="4014693"/>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Good</a:t>
              </a:r>
            </a:p>
          </p:txBody>
        </p:sp>
        <p:sp>
          <p:nvSpPr>
            <p:cNvPr id="19" name="Value_4" hidden="1"/>
            <p:cNvSpPr txBox="1"/>
            <p:nvPr>
              <p:custDataLst>
                <p:tags r:id="rId18"/>
              </p:custDataLst>
            </p:nvPr>
          </p:nvSpPr>
          <p:spPr>
            <a:xfrm>
              <a:off x="1181873" y="4554687"/>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20" name="Bar_4" hidden="1"/>
            <p:cNvSpPr/>
            <p:nvPr>
              <p:custDataLst>
                <p:tags r:id="rId19"/>
              </p:custDataLst>
            </p:nvPr>
          </p:nvSpPr>
          <p:spPr>
            <a:xfrm>
              <a:off x="1181873" y="4532947"/>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1" name="Key_5"/>
            <p:cNvSpPr txBox="1"/>
            <p:nvPr>
              <p:custDataLst>
                <p:tags r:id="rId20"/>
              </p:custDataLst>
            </p:nvPr>
          </p:nvSpPr>
          <p:spPr>
            <a:xfrm>
              <a:off x="609601" y="4909887"/>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5.</a:t>
              </a:r>
            </a:p>
          </p:txBody>
        </p:sp>
        <p:sp>
          <p:nvSpPr>
            <p:cNvPr id="22" name="Description_5"/>
            <p:cNvSpPr txBox="1"/>
            <p:nvPr>
              <p:custDataLst>
                <p:tags r:id="rId21"/>
              </p:custDataLst>
            </p:nvPr>
          </p:nvSpPr>
          <p:spPr>
            <a:xfrm>
              <a:off x="1181873" y="4909887"/>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Very good</a:t>
              </a:r>
            </a:p>
          </p:txBody>
        </p:sp>
        <p:sp>
          <p:nvSpPr>
            <p:cNvPr id="23" name="Value_5" hidden="1"/>
            <p:cNvSpPr txBox="1"/>
            <p:nvPr>
              <p:custDataLst>
                <p:tags r:id="rId22"/>
              </p:custDataLst>
            </p:nvPr>
          </p:nvSpPr>
          <p:spPr>
            <a:xfrm>
              <a:off x="1181873" y="5449881"/>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24" name="Bar_5" hidden="1"/>
            <p:cNvSpPr/>
            <p:nvPr>
              <p:custDataLst>
                <p:tags r:id="rId23"/>
              </p:custDataLst>
            </p:nvPr>
          </p:nvSpPr>
          <p:spPr>
            <a:xfrm>
              <a:off x="1181873" y="5428141"/>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5" name="Canvas" hidden="1"/>
            <p:cNvSpPr/>
            <p:nvPr/>
          </p:nvSpPr>
          <p:spPr>
            <a:xfrm>
              <a:off x="1181873" y="1329112"/>
              <a:ext cx="9724060" cy="4466444"/>
            </a:xfrm>
            <a:prstGeom prst="rect">
              <a:avLst/>
            </a:prstGeom>
            <a:gradFill flip="none" rotWithShape="1">
              <a:gsLst>
                <a:gs pos="0">
                  <a:schemeClr val="accent1">
                    <a:tint val="100000"/>
                    <a:shade val="100000"/>
                    <a:satMod val="130000"/>
                    <a:alpha val="15000"/>
                  </a:schemeClr>
                </a:gs>
                <a:gs pos="100000">
                  <a:schemeClr val="accent1">
                    <a:tint val="50000"/>
                    <a:shade val="100000"/>
                    <a:satMod val="350000"/>
                    <a:alpha val="15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grpSp>
      <p:sp>
        <p:nvSpPr>
          <p:cNvPr id="27" name="VoteNow"/>
          <p:cNvSpPr/>
          <p:nvPr/>
        </p:nvSpPr>
        <p:spPr>
          <a:xfrm>
            <a:off x="10795000" y="127000"/>
            <a:ext cx="1270000" cy="369332"/>
          </a:xfrm>
          <a:prstGeom prst="rect">
            <a:avLst/>
          </a:prstGeom>
        </p:spPr>
        <p:style>
          <a:lnRef idx="1">
            <a:schemeClr val="accent1"/>
          </a:lnRef>
          <a:fillRef idx="3">
            <a:schemeClr val="accent1"/>
          </a:fillRef>
          <a:effectRef idx="2">
            <a:schemeClr val="accent1"/>
          </a:effectRef>
          <a:fontRef idx="minor">
            <a:schemeClr val="lt1"/>
          </a:fontRef>
        </p:style>
        <p:txBody>
          <a:bodyPr rtlCol="0" anchor="t">
            <a:spAutoFit/>
          </a:bodyPr>
          <a:lstStyle/>
          <a:p>
            <a:pPr algn="ctr"/>
            <a:r>
              <a:rPr lang="en-GB"/>
              <a:t>POLL OPEN</a:t>
            </a:r>
          </a:p>
        </p:txBody>
      </p:sp>
      <p:sp>
        <p:nvSpPr>
          <p:cNvPr id="30" name="TextBox 29"/>
          <p:cNvSpPr txBox="1"/>
          <p:nvPr/>
        </p:nvSpPr>
        <p:spPr>
          <a:xfrm>
            <a:off x="7777004" y="2926267"/>
            <a:ext cx="3551832" cy="1200329"/>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en-GB" sz="3600" dirty="0"/>
              <a:t>DATA CAPTURED</a:t>
            </a:r>
            <a:br>
              <a:rPr lang="en-GB" sz="3600" dirty="0"/>
            </a:br>
            <a:r>
              <a:rPr lang="en-GB" sz="3600" dirty="0"/>
              <a:t>THANK YOU</a:t>
            </a:r>
          </a:p>
        </p:txBody>
      </p:sp>
    </p:spTree>
    <p:custDataLst>
      <p:tags r:id="rId1"/>
    </p:custDataLst>
    <p:extLst>
      <p:ext uri="{BB962C8B-B14F-4D97-AF65-F5344CB8AC3E}">
        <p14:creationId xmlns:p14="http://schemas.microsoft.com/office/powerpoint/2010/main" val="3223583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999"/>
                                          </p:stCondLst>
                                        </p:cTn>
                                        <p:tgtEl>
                                          <p:spTgt spid="4"/>
                                        </p:tgtEl>
                                        <p:attrNameLst>
                                          <p:attrName>style.visibility</p:attrName>
                                        </p:attrNameLst>
                                      </p:cBhvr>
                                      <p:to>
                                        <p:strVal val="visible"/>
                                      </p:to>
                                    </p:set>
                                  </p:childTnLst>
                                </p:cTn>
                              </p:par>
                            </p:childTnLst>
                          </p:cTn>
                        </p:par>
                        <p:par>
                          <p:cTn id="7" fill="hold">
                            <p:stCondLst>
                              <p:cond delay="1000"/>
                            </p:stCondLst>
                            <p:childTnLst>
                              <p:par>
                                <p:cTn id="8" presetID="1" presetClass="entr" presetSubtype="0" fill="hold" grpId="0" nodeType="afterEffect">
                                  <p:stCondLst>
                                    <p:cond delay="0"/>
                                  </p:stCondLst>
                                  <p:childTnLst>
                                    <p:set>
                                      <p:cBhvr>
                                        <p:cTn id="9" dur="1" fill="hold">
                                          <p:stCondLst>
                                            <p:cond delay="9"/>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How well-structured was this meeting?</a:t>
            </a:r>
          </a:p>
        </p:txBody>
      </p:sp>
      <p:sp>
        <p:nvSpPr>
          <p:cNvPr id="3" name="Content Placeholder 2" hidden="1"/>
          <p:cNvSpPr>
            <a:spLocks noGrp="1"/>
          </p:cNvSpPr>
          <p:nvPr>
            <p:ph type="body" idx="1"/>
          </p:nvPr>
        </p:nvSpPr>
        <p:spPr/>
        <p:txBody>
          <a:bodyPr/>
          <a:lstStyle/>
          <a:p>
            <a:endParaRPr lang="en-GB" dirty="0"/>
          </a:p>
        </p:txBody>
      </p:sp>
      <p:sp>
        <p:nvSpPr>
          <p:cNvPr id="4" name="OpenQuestion"/>
          <p:cNvSpPr/>
          <p:nvPr>
            <p:custDataLst>
              <p:tags r:id="rId2"/>
            </p:custDataLst>
          </p:nvPr>
        </p:nvSpPr>
        <p:spPr>
          <a:xfrm>
            <a:off x="10922000" y="7004278"/>
            <a:ext cx="1270000" cy="215444"/>
          </a:xfrm>
          <a:prstGeom prst="actionButtonSound">
            <a:avLst/>
          </a:prstGeom>
        </p:spPr>
        <p:style>
          <a:lnRef idx="1">
            <a:schemeClr val="accent1"/>
          </a:lnRef>
          <a:fillRef idx="3">
            <a:schemeClr val="accent1"/>
          </a:fillRef>
          <a:effectRef idx="2">
            <a:schemeClr val="accent1"/>
          </a:effectRef>
          <a:fontRef idx="minor">
            <a:schemeClr val="lt1"/>
          </a:fontRef>
        </p:style>
        <p:txBody>
          <a:bodyPr rtlCol="0" anchor="ctr">
            <a:spAutoFit/>
          </a:bodyPr>
          <a:lstStyle/>
          <a:p>
            <a:pPr algn="ctr"/>
            <a:r>
              <a:rPr lang="en-GB" sz="800"/>
              <a:t>Vote Trigger</a:t>
            </a:r>
          </a:p>
        </p:txBody>
      </p:sp>
      <p:grpSp>
        <p:nvGrpSpPr>
          <p:cNvPr id="31" name="Chart"/>
          <p:cNvGrpSpPr/>
          <p:nvPr>
            <p:custDataLst>
              <p:tags r:id="rId3"/>
            </p:custDataLst>
          </p:nvPr>
        </p:nvGrpSpPr>
        <p:grpSpPr>
          <a:xfrm>
            <a:off x="1450976" y="1329112"/>
            <a:ext cx="10131424" cy="4466444"/>
            <a:chOff x="609600" y="1329112"/>
            <a:chExt cx="10972800" cy="4466444"/>
          </a:xfrm>
        </p:grpSpPr>
        <p:sp>
          <p:nvSpPr>
            <p:cNvPr id="5" name="Key_1"/>
            <p:cNvSpPr txBox="1"/>
            <p:nvPr>
              <p:custDataLst>
                <p:tags r:id="rId4"/>
              </p:custDataLst>
            </p:nvPr>
          </p:nvSpPr>
          <p:spPr>
            <a:xfrm>
              <a:off x="609600" y="1329112"/>
              <a:ext cx="572273"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1.</a:t>
              </a:r>
            </a:p>
          </p:txBody>
        </p:sp>
        <p:sp>
          <p:nvSpPr>
            <p:cNvPr id="6" name="Description_1"/>
            <p:cNvSpPr txBox="1"/>
            <p:nvPr>
              <p:custDataLst>
                <p:tags r:id="rId5"/>
              </p:custDataLst>
            </p:nvPr>
          </p:nvSpPr>
          <p:spPr>
            <a:xfrm>
              <a:off x="1181873" y="1329112"/>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Not at all well­-structured</a:t>
              </a:r>
            </a:p>
          </p:txBody>
        </p:sp>
        <p:sp>
          <p:nvSpPr>
            <p:cNvPr id="7" name="Value_1" hidden="1"/>
            <p:cNvSpPr txBox="1"/>
            <p:nvPr>
              <p:custDataLst>
                <p:tags r:id="rId6"/>
              </p:custDataLst>
            </p:nvPr>
          </p:nvSpPr>
          <p:spPr>
            <a:xfrm>
              <a:off x="1181873" y="1869106"/>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8" name="Bar_1" hidden="1"/>
            <p:cNvSpPr/>
            <p:nvPr>
              <p:custDataLst>
                <p:tags r:id="rId7"/>
              </p:custDataLst>
            </p:nvPr>
          </p:nvSpPr>
          <p:spPr>
            <a:xfrm>
              <a:off x="1181873" y="1847366"/>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9" name="Key_2"/>
            <p:cNvSpPr txBox="1"/>
            <p:nvPr>
              <p:custDataLst>
                <p:tags r:id="rId8"/>
              </p:custDataLst>
            </p:nvPr>
          </p:nvSpPr>
          <p:spPr>
            <a:xfrm>
              <a:off x="609601" y="2224306"/>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2.</a:t>
              </a:r>
            </a:p>
          </p:txBody>
        </p:sp>
        <p:sp>
          <p:nvSpPr>
            <p:cNvPr id="10" name="Description_2"/>
            <p:cNvSpPr txBox="1"/>
            <p:nvPr>
              <p:custDataLst>
                <p:tags r:id="rId9"/>
              </p:custDataLst>
            </p:nvPr>
          </p:nvSpPr>
          <p:spPr>
            <a:xfrm>
              <a:off x="1181873" y="2224306"/>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Slightly well­-structured</a:t>
              </a:r>
            </a:p>
          </p:txBody>
        </p:sp>
        <p:sp>
          <p:nvSpPr>
            <p:cNvPr id="11" name="Value_2" hidden="1"/>
            <p:cNvSpPr txBox="1"/>
            <p:nvPr>
              <p:custDataLst>
                <p:tags r:id="rId10"/>
              </p:custDataLst>
            </p:nvPr>
          </p:nvSpPr>
          <p:spPr>
            <a:xfrm>
              <a:off x="1181873" y="2764300"/>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12" name="Bar_2" hidden="1"/>
            <p:cNvSpPr/>
            <p:nvPr>
              <p:custDataLst>
                <p:tags r:id="rId11"/>
              </p:custDataLst>
            </p:nvPr>
          </p:nvSpPr>
          <p:spPr>
            <a:xfrm>
              <a:off x="1181873" y="2742560"/>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3" name="Key_3"/>
            <p:cNvSpPr txBox="1"/>
            <p:nvPr>
              <p:custDataLst>
                <p:tags r:id="rId12"/>
              </p:custDataLst>
            </p:nvPr>
          </p:nvSpPr>
          <p:spPr>
            <a:xfrm>
              <a:off x="609601" y="3119500"/>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3.</a:t>
              </a:r>
            </a:p>
          </p:txBody>
        </p:sp>
        <p:sp>
          <p:nvSpPr>
            <p:cNvPr id="14" name="Description_3"/>
            <p:cNvSpPr txBox="1"/>
            <p:nvPr>
              <p:custDataLst>
                <p:tags r:id="rId13"/>
              </p:custDataLst>
            </p:nvPr>
          </p:nvSpPr>
          <p:spPr>
            <a:xfrm>
              <a:off x="1181873" y="3119500"/>
              <a:ext cx="10400527" cy="508729"/>
            </a:xfrm>
            <a:prstGeom prst="rect">
              <a:avLst/>
            </a:prstGeom>
            <a:noFill/>
          </p:spPr>
          <p:txBody>
            <a:bodyPr vert="horz" wrap="square" lIns="0" tIns="50800" rIns="0" bIns="25400" rtlCol="0" anchor="t">
              <a:spAutoFit/>
            </a:bodyPr>
            <a:lstStyle/>
            <a:p>
              <a:r>
                <a:rPr lang="en-GB" sz="2806" dirty="0">
                  <a:solidFill>
                    <a:srgbClr val="000000"/>
                  </a:solidFill>
                  <a:latin typeface="Calibri Light" panose="020F0302020204030204" pitchFamily="34" charset="0"/>
                </a:rPr>
                <a:t>Moderately well­-structured</a:t>
              </a:r>
            </a:p>
          </p:txBody>
        </p:sp>
        <p:sp>
          <p:nvSpPr>
            <p:cNvPr id="15" name="Value_3" hidden="1"/>
            <p:cNvSpPr txBox="1"/>
            <p:nvPr>
              <p:custDataLst>
                <p:tags r:id="rId14"/>
              </p:custDataLst>
            </p:nvPr>
          </p:nvSpPr>
          <p:spPr>
            <a:xfrm>
              <a:off x="1181873" y="3659493"/>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16" name="Bar_3" hidden="1"/>
            <p:cNvSpPr/>
            <p:nvPr>
              <p:custDataLst>
                <p:tags r:id="rId15"/>
              </p:custDataLst>
            </p:nvPr>
          </p:nvSpPr>
          <p:spPr>
            <a:xfrm>
              <a:off x="1181873" y="3637754"/>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7" name="Key_4"/>
            <p:cNvSpPr txBox="1"/>
            <p:nvPr>
              <p:custDataLst>
                <p:tags r:id="rId16"/>
              </p:custDataLst>
            </p:nvPr>
          </p:nvSpPr>
          <p:spPr>
            <a:xfrm>
              <a:off x="609601" y="4014693"/>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4.</a:t>
              </a:r>
            </a:p>
          </p:txBody>
        </p:sp>
        <p:sp>
          <p:nvSpPr>
            <p:cNvPr id="18" name="Description_4"/>
            <p:cNvSpPr txBox="1"/>
            <p:nvPr>
              <p:custDataLst>
                <p:tags r:id="rId17"/>
              </p:custDataLst>
            </p:nvPr>
          </p:nvSpPr>
          <p:spPr>
            <a:xfrm>
              <a:off x="1181873" y="4014693"/>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Quite well­-structured</a:t>
              </a:r>
            </a:p>
          </p:txBody>
        </p:sp>
        <p:sp>
          <p:nvSpPr>
            <p:cNvPr id="19" name="Value_4" hidden="1"/>
            <p:cNvSpPr txBox="1"/>
            <p:nvPr>
              <p:custDataLst>
                <p:tags r:id="rId18"/>
              </p:custDataLst>
            </p:nvPr>
          </p:nvSpPr>
          <p:spPr>
            <a:xfrm>
              <a:off x="1181873" y="4554687"/>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20" name="Bar_4" hidden="1"/>
            <p:cNvSpPr/>
            <p:nvPr>
              <p:custDataLst>
                <p:tags r:id="rId19"/>
              </p:custDataLst>
            </p:nvPr>
          </p:nvSpPr>
          <p:spPr>
            <a:xfrm>
              <a:off x="1181873" y="4532947"/>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1" name="Key_5"/>
            <p:cNvSpPr txBox="1"/>
            <p:nvPr>
              <p:custDataLst>
                <p:tags r:id="rId20"/>
              </p:custDataLst>
            </p:nvPr>
          </p:nvSpPr>
          <p:spPr>
            <a:xfrm>
              <a:off x="609601" y="4909887"/>
              <a:ext cx="572272" cy="483081"/>
            </a:xfrm>
            <a:prstGeom prst="rect">
              <a:avLst/>
            </a:prstGeom>
            <a:noFill/>
          </p:spPr>
          <p:txBody>
            <a:bodyPr vert="horz" wrap="none" lIns="95250" tIns="50800" rIns="203200" bIns="0" rtlCol="0" anchor="t">
              <a:spAutoFit/>
            </a:bodyPr>
            <a:lstStyle/>
            <a:p>
              <a:pPr algn="r"/>
              <a:r>
                <a:rPr lang="en-GB" sz="2806" dirty="0">
                  <a:solidFill>
                    <a:srgbClr val="000000"/>
                  </a:solidFill>
                  <a:latin typeface="Calibri Light" panose="020F0302020204030204" pitchFamily="34" charset="0"/>
                </a:rPr>
                <a:t>5.</a:t>
              </a:r>
            </a:p>
          </p:txBody>
        </p:sp>
        <p:sp>
          <p:nvSpPr>
            <p:cNvPr id="22" name="Description_5"/>
            <p:cNvSpPr txBox="1"/>
            <p:nvPr>
              <p:custDataLst>
                <p:tags r:id="rId21"/>
              </p:custDataLst>
            </p:nvPr>
          </p:nvSpPr>
          <p:spPr>
            <a:xfrm>
              <a:off x="1181873" y="4909887"/>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Extremely well­-structured</a:t>
              </a:r>
            </a:p>
          </p:txBody>
        </p:sp>
        <p:sp>
          <p:nvSpPr>
            <p:cNvPr id="23" name="Value_5" hidden="1"/>
            <p:cNvSpPr txBox="1"/>
            <p:nvPr>
              <p:custDataLst>
                <p:tags r:id="rId22"/>
              </p:custDataLst>
            </p:nvPr>
          </p:nvSpPr>
          <p:spPr>
            <a:xfrm>
              <a:off x="1181873" y="5449881"/>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24" name="Bar_5" hidden="1"/>
            <p:cNvSpPr/>
            <p:nvPr>
              <p:custDataLst>
                <p:tags r:id="rId23"/>
              </p:custDataLst>
            </p:nvPr>
          </p:nvSpPr>
          <p:spPr>
            <a:xfrm>
              <a:off x="1181873" y="5428141"/>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5" name="Canvas" hidden="1"/>
            <p:cNvSpPr/>
            <p:nvPr/>
          </p:nvSpPr>
          <p:spPr>
            <a:xfrm>
              <a:off x="1181873" y="1329112"/>
              <a:ext cx="9724060" cy="4466444"/>
            </a:xfrm>
            <a:prstGeom prst="rect">
              <a:avLst/>
            </a:prstGeom>
            <a:gradFill flip="none" rotWithShape="1">
              <a:gsLst>
                <a:gs pos="0">
                  <a:schemeClr val="accent1">
                    <a:tint val="100000"/>
                    <a:shade val="100000"/>
                    <a:satMod val="130000"/>
                    <a:alpha val="15000"/>
                  </a:schemeClr>
                </a:gs>
                <a:gs pos="100000">
                  <a:schemeClr val="accent1">
                    <a:tint val="50000"/>
                    <a:shade val="100000"/>
                    <a:satMod val="350000"/>
                    <a:alpha val="15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grpSp>
      <p:sp>
        <p:nvSpPr>
          <p:cNvPr id="27" name="VoteNow"/>
          <p:cNvSpPr/>
          <p:nvPr/>
        </p:nvSpPr>
        <p:spPr>
          <a:xfrm>
            <a:off x="10795000" y="127000"/>
            <a:ext cx="1270000" cy="369332"/>
          </a:xfrm>
          <a:prstGeom prst="rect">
            <a:avLst/>
          </a:prstGeom>
        </p:spPr>
        <p:style>
          <a:lnRef idx="1">
            <a:schemeClr val="accent1"/>
          </a:lnRef>
          <a:fillRef idx="3">
            <a:schemeClr val="accent1"/>
          </a:fillRef>
          <a:effectRef idx="2">
            <a:schemeClr val="accent1"/>
          </a:effectRef>
          <a:fontRef idx="minor">
            <a:schemeClr val="lt1"/>
          </a:fontRef>
        </p:style>
        <p:txBody>
          <a:bodyPr rtlCol="0" anchor="t">
            <a:spAutoFit/>
          </a:bodyPr>
          <a:lstStyle/>
          <a:p>
            <a:pPr algn="ctr"/>
            <a:r>
              <a:rPr lang="en-GB"/>
              <a:t>POLL OPEN</a:t>
            </a:r>
          </a:p>
        </p:txBody>
      </p:sp>
      <p:sp>
        <p:nvSpPr>
          <p:cNvPr id="30" name="TextBox 29"/>
          <p:cNvSpPr txBox="1"/>
          <p:nvPr/>
        </p:nvSpPr>
        <p:spPr>
          <a:xfrm>
            <a:off x="7777004" y="2926267"/>
            <a:ext cx="3551832" cy="1200329"/>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en-GB" sz="3600" dirty="0"/>
              <a:t>DATA CAPTURED</a:t>
            </a:r>
            <a:br>
              <a:rPr lang="en-GB" sz="3600" dirty="0"/>
            </a:br>
            <a:r>
              <a:rPr lang="en-GB" sz="3600" dirty="0"/>
              <a:t>THANK YOU</a:t>
            </a:r>
          </a:p>
        </p:txBody>
      </p:sp>
    </p:spTree>
    <p:custDataLst>
      <p:tags r:id="rId1"/>
    </p:custDataLst>
    <p:extLst>
      <p:ext uri="{BB962C8B-B14F-4D97-AF65-F5344CB8AC3E}">
        <p14:creationId xmlns:p14="http://schemas.microsoft.com/office/powerpoint/2010/main" val="3175468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999"/>
                                          </p:stCondLst>
                                        </p:cTn>
                                        <p:tgtEl>
                                          <p:spTgt spid="4"/>
                                        </p:tgtEl>
                                        <p:attrNameLst>
                                          <p:attrName>style.visibility</p:attrName>
                                        </p:attrNameLst>
                                      </p:cBhvr>
                                      <p:to>
                                        <p:strVal val="visible"/>
                                      </p:to>
                                    </p:set>
                                  </p:childTnLst>
                                </p:cTn>
                              </p:par>
                            </p:childTnLst>
                          </p:cTn>
                        </p:par>
                        <p:par>
                          <p:cTn id="7" fill="hold">
                            <p:stCondLst>
                              <p:cond delay="1000"/>
                            </p:stCondLst>
                            <p:childTnLst>
                              <p:par>
                                <p:cTn id="8" presetID="1" presetClass="entr" presetSubtype="0" fill="hold" grpId="0" nodeType="afterEffect">
                                  <p:stCondLst>
                                    <p:cond delay="0"/>
                                  </p:stCondLst>
                                  <p:childTnLst>
                                    <p:set>
                                      <p:cBhvr>
                                        <p:cTn id="9" dur="1" fill="hold">
                                          <p:stCondLst>
                                            <p:cond delay="9"/>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a:t>How many of the objectives of the meeting were met?</a:t>
            </a:r>
            <a:endParaRPr lang="en-GB" dirty="0"/>
          </a:p>
        </p:txBody>
      </p:sp>
      <p:sp>
        <p:nvSpPr>
          <p:cNvPr id="3" name="Content Placeholder 2" hidden="1"/>
          <p:cNvSpPr>
            <a:spLocks noGrp="1"/>
          </p:cNvSpPr>
          <p:nvPr>
            <p:ph type="body" idx="1"/>
          </p:nvPr>
        </p:nvSpPr>
        <p:spPr/>
        <p:txBody>
          <a:bodyPr/>
          <a:lstStyle/>
          <a:p>
            <a:endParaRPr lang="en-GB" dirty="0"/>
          </a:p>
        </p:txBody>
      </p:sp>
      <p:sp>
        <p:nvSpPr>
          <p:cNvPr id="4" name="OpenQuestion"/>
          <p:cNvSpPr/>
          <p:nvPr>
            <p:custDataLst>
              <p:tags r:id="rId2"/>
            </p:custDataLst>
          </p:nvPr>
        </p:nvSpPr>
        <p:spPr>
          <a:xfrm>
            <a:off x="10922000" y="7004278"/>
            <a:ext cx="1270000" cy="215444"/>
          </a:xfrm>
          <a:prstGeom prst="actionButtonSound">
            <a:avLst/>
          </a:prstGeom>
        </p:spPr>
        <p:style>
          <a:lnRef idx="1">
            <a:schemeClr val="accent1"/>
          </a:lnRef>
          <a:fillRef idx="3">
            <a:schemeClr val="accent1"/>
          </a:fillRef>
          <a:effectRef idx="2">
            <a:schemeClr val="accent1"/>
          </a:effectRef>
          <a:fontRef idx="minor">
            <a:schemeClr val="lt1"/>
          </a:fontRef>
        </p:style>
        <p:txBody>
          <a:bodyPr rtlCol="0" anchor="ctr">
            <a:spAutoFit/>
          </a:bodyPr>
          <a:lstStyle/>
          <a:p>
            <a:pPr algn="ctr"/>
            <a:r>
              <a:rPr lang="en-GB" sz="800"/>
              <a:t>Vote Trigger</a:t>
            </a:r>
          </a:p>
        </p:txBody>
      </p:sp>
      <p:grpSp>
        <p:nvGrpSpPr>
          <p:cNvPr id="29" name="Chart"/>
          <p:cNvGrpSpPr/>
          <p:nvPr>
            <p:custDataLst>
              <p:tags r:id="rId3"/>
            </p:custDataLst>
          </p:nvPr>
        </p:nvGrpSpPr>
        <p:grpSpPr>
          <a:xfrm>
            <a:off x="1450974" y="1329112"/>
            <a:ext cx="10131425" cy="4466444"/>
            <a:chOff x="609600" y="1329112"/>
            <a:chExt cx="10972800" cy="4466444"/>
          </a:xfrm>
        </p:grpSpPr>
        <p:sp>
          <p:nvSpPr>
            <p:cNvPr id="5" name="Key_1"/>
            <p:cNvSpPr txBox="1"/>
            <p:nvPr>
              <p:custDataLst>
                <p:tags r:id="rId4"/>
              </p:custDataLst>
            </p:nvPr>
          </p:nvSpPr>
          <p:spPr>
            <a:xfrm>
              <a:off x="609600" y="1329112"/>
              <a:ext cx="572273"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1.</a:t>
              </a:r>
            </a:p>
          </p:txBody>
        </p:sp>
        <p:sp>
          <p:nvSpPr>
            <p:cNvPr id="6" name="Description_1"/>
            <p:cNvSpPr txBox="1"/>
            <p:nvPr>
              <p:custDataLst>
                <p:tags r:id="rId5"/>
              </p:custDataLst>
            </p:nvPr>
          </p:nvSpPr>
          <p:spPr>
            <a:xfrm>
              <a:off x="1181873" y="1329112"/>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None of them</a:t>
              </a:r>
            </a:p>
          </p:txBody>
        </p:sp>
        <p:sp>
          <p:nvSpPr>
            <p:cNvPr id="7" name="Value_1" hidden="1"/>
            <p:cNvSpPr txBox="1"/>
            <p:nvPr>
              <p:custDataLst>
                <p:tags r:id="rId6"/>
              </p:custDataLst>
            </p:nvPr>
          </p:nvSpPr>
          <p:spPr>
            <a:xfrm>
              <a:off x="1181873" y="1869106"/>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8" name="Bar_1" hidden="1"/>
            <p:cNvSpPr/>
            <p:nvPr>
              <p:custDataLst>
                <p:tags r:id="rId7"/>
              </p:custDataLst>
            </p:nvPr>
          </p:nvSpPr>
          <p:spPr>
            <a:xfrm>
              <a:off x="1181873" y="1847366"/>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9" name="Key_2"/>
            <p:cNvSpPr txBox="1"/>
            <p:nvPr>
              <p:custDataLst>
                <p:tags r:id="rId8"/>
              </p:custDataLst>
            </p:nvPr>
          </p:nvSpPr>
          <p:spPr>
            <a:xfrm>
              <a:off x="609601" y="2224306"/>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2.</a:t>
              </a:r>
            </a:p>
          </p:txBody>
        </p:sp>
        <p:sp>
          <p:nvSpPr>
            <p:cNvPr id="10" name="Description_2"/>
            <p:cNvSpPr txBox="1"/>
            <p:nvPr>
              <p:custDataLst>
                <p:tags r:id="rId9"/>
              </p:custDataLst>
            </p:nvPr>
          </p:nvSpPr>
          <p:spPr>
            <a:xfrm>
              <a:off x="1181873" y="2224306"/>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Some of them</a:t>
              </a:r>
            </a:p>
          </p:txBody>
        </p:sp>
        <p:sp>
          <p:nvSpPr>
            <p:cNvPr id="11" name="Value_2" hidden="1"/>
            <p:cNvSpPr txBox="1"/>
            <p:nvPr>
              <p:custDataLst>
                <p:tags r:id="rId10"/>
              </p:custDataLst>
            </p:nvPr>
          </p:nvSpPr>
          <p:spPr>
            <a:xfrm>
              <a:off x="1181873" y="2764300"/>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12" name="Bar_2" hidden="1"/>
            <p:cNvSpPr/>
            <p:nvPr>
              <p:custDataLst>
                <p:tags r:id="rId11"/>
              </p:custDataLst>
            </p:nvPr>
          </p:nvSpPr>
          <p:spPr>
            <a:xfrm>
              <a:off x="1181873" y="2742560"/>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3" name="Key_3"/>
            <p:cNvSpPr txBox="1"/>
            <p:nvPr>
              <p:custDataLst>
                <p:tags r:id="rId12"/>
              </p:custDataLst>
            </p:nvPr>
          </p:nvSpPr>
          <p:spPr>
            <a:xfrm>
              <a:off x="609601" y="3119500"/>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3.</a:t>
              </a:r>
            </a:p>
          </p:txBody>
        </p:sp>
        <p:sp>
          <p:nvSpPr>
            <p:cNvPr id="14" name="Description_3"/>
            <p:cNvSpPr txBox="1"/>
            <p:nvPr>
              <p:custDataLst>
                <p:tags r:id="rId13"/>
              </p:custDataLst>
            </p:nvPr>
          </p:nvSpPr>
          <p:spPr>
            <a:xfrm>
              <a:off x="1181873" y="3119500"/>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About half of them</a:t>
              </a:r>
            </a:p>
          </p:txBody>
        </p:sp>
        <p:sp>
          <p:nvSpPr>
            <p:cNvPr id="15" name="Value_3" hidden="1"/>
            <p:cNvSpPr txBox="1"/>
            <p:nvPr>
              <p:custDataLst>
                <p:tags r:id="rId14"/>
              </p:custDataLst>
            </p:nvPr>
          </p:nvSpPr>
          <p:spPr>
            <a:xfrm>
              <a:off x="1181873" y="3659493"/>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16" name="Bar_3" hidden="1"/>
            <p:cNvSpPr/>
            <p:nvPr>
              <p:custDataLst>
                <p:tags r:id="rId15"/>
              </p:custDataLst>
            </p:nvPr>
          </p:nvSpPr>
          <p:spPr>
            <a:xfrm>
              <a:off x="1181873" y="3637754"/>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7" name="Key_4"/>
            <p:cNvSpPr txBox="1"/>
            <p:nvPr>
              <p:custDataLst>
                <p:tags r:id="rId16"/>
              </p:custDataLst>
            </p:nvPr>
          </p:nvSpPr>
          <p:spPr>
            <a:xfrm>
              <a:off x="609601" y="4014693"/>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4.</a:t>
              </a:r>
            </a:p>
          </p:txBody>
        </p:sp>
        <p:sp>
          <p:nvSpPr>
            <p:cNvPr id="18" name="Description_4"/>
            <p:cNvSpPr txBox="1"/>
            <p:nvPr>
              <p:custDataLst>
                <p:tags r:id="rId17"/>
              </p:custDataLst>
            </p:nvPr>
          </p:nvSpPr>
          <p:spPr>
            <a:xfrm>
              <a:off x="1181873" y="4014693"/>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Most of them</a:t>
              </a:r>
            </a:p>
          </p:txBody>
        </p:sp>
        <p:sp>
          <p:nvSpPr>
            <p:cNvPr id="19" name="Value_4" hidden="1"/>
            <p:cNvSpPr txBox="1"/>
            <p:nvPr>
              <p:custDataLst>
                <p:tags r:id="rId18"/>
              </p:custDataLst>
            </p:nvPr>
          </p:nvSpPr>
          <p:spPr>
            <a:xfrm>
              <a:off x="1181873" y="4554687"/>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20" name="Bar_4" hidden="1"/>
            <p:cNvSpPr/>
            <p:nvPr>
              <p:custDataLst>
                <p:tags r:id="rId19"/>
              </p:custDataLst>
            </p:nvPr>
          </p:nvSpPr>
          <p:spPr>
            <a:xfrm>
              <a:off x="1181873" y="4532947"/>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1" name="Key_5"/>
            <p:cNvSpPr txBox="1"/>
            <p:nvPr>
              <p:custDataLst>
                <p:tags r:id="rId20"/>
              </p:custDataLst>
            </p:nvPr>
          </p:nvSpPr>
          <p:spPr>
            <a:xfrm>
              <a:off x="609601" y="4909887"/>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5.</a:t>
              </a:r>
            </a:p>
          </p:txBody>
        </p:sp>
        <p:sp>
          <p:nvSpPr>
            <p:cNvPr id="22" name="Description_5"/>
            <p:cNvSpPr txBox="1"/>
            <p:nvPr>
              <p:custDataLst>
                <p:tags r:id="rId21"/>
              </p:custDataLst>
            </p:nvPr>
          </p:nvSpPr>
          <p:spPr>
            <a:xfrm>
              <a:off x="1181873" y="4909887"/>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All of them</a:t>
              </a:r>
            </a:p>
          </p:txBody>
        </p:sp>
        <p:sp>
          <p:nvSpPr>
            <p:cNvPr id="23" name="Value_5" hidden="1"/>
            <p:cNvSpPr txBox="1"/>
            <p:nvPr>
              <p:custDataLst>
                <p:tags r:id="rId22"/>
              </p:custDataLst>
            </p:nvPr>
          </p:nvSpPr>
          <p:spPr>
            <a:xfrm>
              <a:off x="1181873" y="5449881"/>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24" name="Bar_5" hidden="1"/>
            <p:cNvSpPr/>
            <p:nvPr>
              <p:custDataLst>
                <p:tags r:id="rId23"/>
              </p:custDataLst>
            </p:nvPr>
          </p:nvSpPr>
          <p:spPr>
            <a:xfrm>
              <a:off x="1181873" y="5428141"/>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5" name="Canvas" hidden="1"/>
            <p:cNvSpPr/>
            <p:nvPr/>
          </p:nvSpPr>
          <p:spPr>
            <a:xfrm>
              <a:off x="1181873" y="1329112"/>
              <a:ext cx="9724060" cy="4466444"/>
            </a:xfrm>
            <a:prstGeom prst="rect">
              <a:avLst/>
            </a:prstGeom>
            <a:gradFill flip="none" rotWithShape="1">
              <a:gsLst>
                <a:gs pos="0">
                  <a:schemeClr val="accent1">
                    <a:tint val="100000"/>
                    <a:shade val="100000"/>
                    <a:satMod val="130000"/>
                    <a:alpha val="15000"/>
                  </a:schemeClr>
                </a:gs>
                <a:gs pos="100000">
                  <a:schemeClr val="accent1">
                    <a:tint val="50000"/>
                    <a:shade val="100000"/>
                    <a:satMod val="350000"/>
                    <a:alpha val="15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grpSp>
      <p:sp>
        <p:nvSpPr>
          <p:cNvPr id="27" name="VoteNow"/>
          <p:cNvSpPr/>
          <p:nvPr/>
        </p:nvSpPr>
        <p:spPr>
          <a:xfrm>
            <a:off x="10795000" y="127000"/>
            <a:ext cx="1270000" cy="369332"/>
          </a:xfrm>
          <a:prstGeom prst="rect">
            <a:avLst/>
          </a:prstGeom>
        </p:spPr>
        <p:style>
          <a:lnRef idx="1">
            <a:schemeClr val="accent1"/>
          </a:lnRef>
          <a:fillRef idx="3">
            <a:schemeClr val="accent1"/>
          </a:fillRef>
          <a:effectRef idx="2">
            <a:schemeClr val="accent1"/>
          </a:effectRef>
          <a:fontRef idx="minor">
            <a:schemeClr val="lt1"/>
          </a:fontRef>
        </p:style>
        <p:txBody>
          <a:bodyPr rtlCol="0" anchor="t">
            <a:spAutoFit/>
          </a:bodyPr>
          <a:lstStyle/>
          <a:p>
            <a:pPr algn="ctr"/>
            <a:r>
              <a:rPr lang="en-GB"/>
              <a:t>POLL OPEN</a:t>
            </a:r>
          </a:p>
        </p:txBody>
      </p:sp>
      <p:sp>
        <p:nvSpPr>
          <p:cNvPr id="30" name="TextBox 29"/>
          <p:cNvSpPr txBox="1"/>
          <p:nvPr/>
        </p:nvSpPr>
        <p:spPr>
          <a:xfrm>
            <a:off x="7777004" y="2926267"/>
            <a:ext cx="3551832" cy="1200329"/>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en-GB" sz="3600" dirty="0"/>
              <a:t>DATA CAPTURED</a:t>
            </a:r>
            <a:br>
              <a:rPr lang="en-GB" sz="3600" dirty="0"/>
            </a:br>
            <a:r>
              <a:rPr lang="en-GB" sz="3600" dirty="0"/>
              <a:t>THANK YOU</a:t>
            </a:r>
          </a:p>
        </p:txBody>
      </p:sp>
    </p:spTree>
    <p:custDataLst>
      <p:tags r:id="rId1"/>
    </p:custDataLst>
    <p:extLst>
      <p:ext uri="{BB962C8B-B14F-4D97-AF65-F5344CB8AC3E}">
        <p14:creationId xmlns:p14="http://schemas.microsoft.com/office/powerpoint/2010/main" val="1028070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999"/>
                                          </p:stCondLst>
                                        </p:cTn>
                                        <p:tgtEl>
                                          <p:spTgt spid="4"/>
                                        </p:tgtEl>
                                        <p:attrNameLst>
                                          <p:attrName>style.visibility</p:attrName>
                                        </p:attrNameLst>
                                      </p:cBhvr>
                                      <p:to>
                                        <p:strVal val="visible"/>
                                      </p:to>
                                    </p:set>
                                  </p:childTnLst>
                                </p:cTn>
                              </p:par>
                            </p:childTnLst>
                          </p:cTn>
                        </p:par>
                        <p:par>
                          <p:cTn id="7" fill="hold">
                            <p:stCondLst>
                              <p:cond delay="1000"/>
                            </p:stCondLst>
                            <p:childTnLst>
                              <p:par>
                                <p:cTn id="8" presetID="1" presetClass="entr" presetSubtype="0" fill="hold" grpId="0" nodeType="afterEffect">
                                  <p:stCondLst>
                                    <p:cond delay="0"/>
                                  </p:stCondLst>
                                  <p:childTnLst>
                                    <p:set>
                                      <p:cBhvr>
                                        <p:cTn id="9" dur="1" fill="hold">
                                          <p:stCondLst>
                                            <p:cond delay="9"/>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Qualitative feedback</a:t>
            </a:r>
          </a:p>
        </p:txBody>
      </p:sp>
      <p:sp>
        <p:nvSpPr>
          <p:cNvPr id="3" name="Content Placeholder 2"/>
          <p:cNvSpPr>
            <a:spLocks noGrp="1"/>
          </p:cNvSpPr>
          <p:nvPr>
            <p:ph idx="1"/>
          </p:nvPr>
        </p:nvSpPr>
        <p:spPr>
          <a:xfrm>
            <a:off x="1459832" y="1329112"/>
            <a:ext cx="10122568" cy="4847099"/>
          </a:xfrm>
        </p:spPr>
        <p:txBody>
          <a:bodyPr vert="horz" lIns="68589" tIns="34295" rIns="68589" bIns="34295" rtlCol="0" anchor="t">
            <a:normAutofit/>
          </a:bodyPr>
          <a:lstStyle/>
          <a:p>
            <a:pPr marL="0" indent="0">
              <a:buNone/>
            </a:pPr>
            <a:r>
              <a:rPr lang="en-GB" dirty="0"/>
              <a:t>Don’t forget you can also utilise the Q&amp;A board or Survey </a:t>
            </a:r>
            <a:r>
              <a:rPr lang="en-GB"/>
              <a:t>feature </a:t>
            </a:r>
            <a:r>
              <a:rPr lang="en-GB" dirty="0"/>
              <a:t>of </a:t>
            </a:r>
            <a:r>
              <a:rPr lang="en-GB" dirty="0" err="1"/>
              <a:t>Vevox</a:t>
            </a:r>
            <a:r>
              <a:rPr lang="en-GB" dirty="0"/>
              <a:t> in order to capture qualitative feedback. Below are some examples for you to use:</a:t>
            </a:r>
          </a:p>
          <a:p>
            <a:r>
              <a:rPr lang="en-GB" dirty="0"/>
              <a:t>Any other suggestions or comments about this meeting or ones to help us improve future meetings?</a:t>
            </a:r>
          </a:p>
          <a:p>
            <a:r>
              <a:rPr lang="en-GB" dirty="0"/>
              <a:t>What are your key takeaways from the meeting?</a:t>
            </a:r>
          </a:p>
          <a:p>
            <a:r>
              <a:rPr lang="en-GB" dirty="0"/>
              <a:t>What was your favourite part of the meeting?</a:t>
            </a:r>
          </a:p>
          <a:p>
            <a:r>
              <a:rPr lang="en-GB" dirty="0"/>
              <a:t>What was your least favourite part of the event?</a:t>
            </a:r>
          </a:p>
        </p:txBody>
      </p:sp>
    </p:spTree>
    <p:extLst>
      <p:ext uri="{BB962C8B-B14F-4D97-AF65-F5344CB8AC3E}">
        <p14:creationId xmlns:p14="http://schemas.microsoft.com/office/powerpoint/2010/main" val="3253216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a:t>10 Classic Evaluation Questions to use at your meetings</a:t>
            </a:r>
          </a:p>
        </p:txBody>
      </p:sp>
      <p:sp>
        <p:nvSpPr>
          <p:cNvPr id="3" name="Content Placeholder 2"/>
          <p:cNvSpPr>
            <a:spLocks noGrp="1"/>
          </p:cNvSpPr>
          <p:nvPr>
            <p:ph idx="1"/>
          </p:nvPr>
        </p:nvSpPr>
        <p:spPr>
          <a:xfrm>
            <a:off x="1459832" y="1329112"/>
            <a:ext cx="10122568" cy="4911267"/>
          </a:xfrm>
        </p:spPr>
        <p:txBody>
          <a:bodyPr>
            <a:normAutofit fontScale="92500" lnSpcReduction="20000"/>
          </a:bodyPr>
          <a:lstStyle/>
          <a:p>
            <a:pPr marL="0" indent="0">
              <a:buNone/>
            </a:pPr>
            <a:r>
              <a:rPr lang="en-GB" dirty="0"/>
              <a:t>The following slides are some regularly used evaluation questions that have been pre-programmed in Vevox so that you can simply copy and paste them into your presentation slide deck. You can then make any adjustments as you would with any other Vevox question.</a:t>
            </a:r>
          </a:p>
          <a:p>
            <a:pPr marL="0" indent="0">
              <a:buNone/>
            </a:pPr>
            <a:r>
              <a:rPr lang="en-GB" dirty="0"/>
              <a:t>You will notice that the result bars are set to NOT display, as in our experience most meeting organisers and presenters do not want to disclose these results live, for obvious reasons.</a:t>
            </a:r>
          </a:p>
          <a:p>
            <a:pPr marL="0" indent="0">
              <a:buNone/>
            </a:pPr>
            <a:r>
              <a:rPr lang="en-GB" dirty="0"/>
              <a:t>Also there is a ‘DATA CAPTURE – THANK YOU’ box that will automatically build once the poll is closed to let the presenter and audience know that the poll is over and that they shouldn’t expect to see the results.</a:t>
            </a:r>
          </a:p>
        </p:txBody>
      </p:sp>
    </p:spTree>
    <p:extLst>
      <p:ext uri="{BB962C8B-B14F-4D97-AF65-F5344CB8AC3E}">
        <p14:creationId xmlns:p14="http://schemas.microsoft.com/office/powerpoint/2010/main" val="1494143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Session feedback</a:t>
            </a:r>
          </a:p>
        </p:txBody>
      </p:sp>
      <p:sp>
        <p:nvSpPr>
          <p:cNvPr id="3" name="Content Placeholder 2"/>
          <p:cNvSpPr>
            <a:spLocks noGrp="1"/>
          </p:cNvSpPr>
          <p:nvPr>
            <p:ph idx="1"/>
          </p:nvPr>
        </p:nvSpPr>
        <p:spPr>
          <a:xfrm>
            <a:off x="1459832" y="1329112"/>
            <a:ext cx="10122568" cy="4847099"/>
          </a:xfrm>
        </p:spPr>
        <p:txBody>
          <a:bodyPr>
            <a:normAutofit lnSpcReduction="10000"/>
          </a:bodyPr>
          <a:lstStyle/>
          <a:p>
            <a:pPr marL="0" indent="0">
              <a:buNone/>
            </a:pPr>
            <a:r>
              <a:rPr lang="en-GB" dirty="0"/>
              <a:t>Poll your audience at the end of each session to get accurate evaluation data.</a:t>
            </a:r>
          </a:p>
          <a:p>
            <a:pPr marL="0" indent="0">
              <a:buNone/>
            </a:pPr>
            <a:r>
              <a:rPr lang="en-GB" dirty="0"/>
              <a:t>Waiting until the end of the day to ask for feedback on individual sessions can result in poor data as your participants will have to try and remember how they felt about a session that occurred a few hours ago. You may also end up in a situation where some attendees will have left before the end of your meeting or you drag out the closing session of a meeting where you should be wrapping up and leaving attendees energised.</a:t>
            </a:r>
          </a:p>
        </p:txBody>
      </p:sp>
    </p:spTree>
    <p:extLst>
      <p:ext uri="{BB962C8B-B14F-4D97-AF65-F5344CB8AC3E}">
        <p14:creationId xmlns:p14="http://schemas.microsoft.com/office/powerpoint/2010/main" val="953839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Please rate the quality of the content in this session:</a:t>
            </a:r>
          </a:p>
        </p:txBody>
      </p:sp>
      <p:sp>
        <p:nvSpPr>
          <p:cNvPr id="3" name="Content Placeholder 2" hidden="1"/>
          <p:cNvSpPr>
            <a:spLocks noGrp="1"/>
          </p:cNvSpPr>
          <p:nvPr>
            <p:ph type="body" idx="1"/>
          </p:nvPr>
        </p:nvSpPr>
        <p:spPr/>
        <p:txBody>
          <a:bodyPr/>
          <a:lstStyle/>
          <a:p>
            <a:endParaRPr lang="en-GB" dirty="0"/>
          </a:p>
        </p:txBody>
      </p:sp>
      <p:sp>
        <p:nvSpPr>
          <p:cNvPr id="4" name="OpenQuestion"/>
          <p:cNvSpPr/>
          <p:nvPr>
            <p:custDataLst>
              <p:tags r:id="rId2"/>
            </p:custDataLst>
          </p:nvPr>
        </p:nvSpPr>
        <p:spPr>
          <a:xfrm>
            <a:off x="10922000" y="7004278"/>
            <a:ext cx="1270000" cy="215444"/>
          </a:xfrm>
          <a:prstGeom prst="actionButtonSound">
            <a:avLst/>
          </a:prstGeom>
        </p:spPr>
        <p:style>
          <a:lnRef idx="1">
            <a:schemeClr val="accent1"/>
          </a:lnRef>
          <a:fillRef idx="3">
            <a:schemeClr val="accent1"/>
          </a:fillRef>
          <a:effectRef idx="2">
            <a:schemeClr val="accent1"/>
          </a:effectRef>
          <a:fontRef idx="minor">
            <a:schemeClr val="lt1"/>
          </a:fontRef>
        </p:style>
        <p:txBody>
          <a:bodyPr rtlCol="0" anchor="ctr">
            <a:spAutoFit/>
          </a:bodyPr>
          <a:lstStyle/>
          <a:p>
            <a:pPr algn="ctr"/>
            <a:r>
              <a:rPr lang="en-GB" sz="800"/>
              <a:t>Vote Trigger</a:t>
            </a:r>
          </a:p>
        </p:txBody>
      </p:sp>
      <p:grpSp>
        <p:nvGrpSpPr>
          <p:cNvPr id="36" name="Chart"/>
          <p:cNvGrpSpPr/>
          <p:nvPr>
            <p:custDataLst>
              <p:tags r:id="rId3"/>
            </p:custDataLst>
          </p:nvPr>
        </p:nvGrpSpPr>
        <p:grpSpPr>
          <a:xfrm>
            <a:off x="1459832" y="1329112"/>
            <a:ext cx="10122568" cy="4466444"/>
            <a:chOff x="609600" y="1329112"/>
            <a:chExt cx="10972800" cy="4466444"/>
          </a:xfrm>
        </p:grpSpPr>
        <p:sp>
          <p:nvSpPr>
            <p:cNvPr id="5" name="Key_1"/>
            <p:cNvSpPr txBox="1"/>
            <p:nvPr>
              <p:custDataLst>
                <p:tags r:id="rId4"/>
              </p:custDataLst>
            </p:nvPr>
          </p:nvSpPr>
          <p:spPr>
            <a:xfrm>
              <a:off x="609600" y="1329112"/>
              <a:ext cx="572273"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1.</a:t>
              </a:r>
            </a:p>
          </p:txBody>
        </p:sp>
        <p:sp>
          <p:nvSpPr>
            <p:cNvPr id="6" name="Description_1"/>
            <p:cNvSpPr txBox="1"/>
            <p:nvPr>
              <p:custDataLst>
                <p:tags r:id="rId5"/>
              </p:custDataLst>
            </p:nvPr>
          </p:nvSpPr>
          <p:spPr>
            <a:xfrm>
              <a:off x="1181873" y="1329112"/>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Very poor</a:t>
              </a:r>
            </a:p>
          </p:txBody>
        </p:sp>
        <p:sp>
          <p:nvSpPr>
            <p:cNvPr id="7" name="Value_1" hidden="1"/>
            <p:cNvSpPr txBox="1"/>
            <p:nvPr>
              <p:custDataLst>
                <p:tags r:id="rId6"/>
              </p:custDataLst>
            </p:nvPr>
          </p:nvSpPr>
          <p:spPr>
            <a:xfrm>
              <a:off x="1181873" y="1869106"/>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8" name="Bar_1" hidden="1"/>
            <p:cNvSpPr/>
            <p:nvPr>
              <p:custDataLst>
                <p:tags r:id="rId7"/>
              </p:custDataLst>
            </p:nvPr>
          </p:nvSpPr>
          <p:spPr>
            <a:xfrm>
              <a:off x="1181873" y="1847366"/>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9" name="Key_2"/>
            <p:cNvSpPr txBox="1"/>
            <p:nvPr>
              <p:custDataLst>
                <p:tags r:id="rId8"/>
              </p:custDataLst>
            </p:nvPr>
          </p:nvSpPr>
          <p:spPr>
            <a:xfrm>
              <a:off x="609601" y="2224306"/>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2.</a:t>
              </a:r>
            </a:p>
          </p:txBody>
        </p:sp>
        <p:sp>
          <p:nvSpPr>
            <p:cNvPr id="10" name="Description_2"/>
            <p:cNvSpPr txBox="1"/>
            <p:nvPr>
              <p:custDataLst>
                <p:tags r:id="rId9"/>
              </p:custDataLst>
            </p:nvPr>
          </p:nvSpPr>
          <p:spPr>
            <a:xfrm>
              <a:off x="1181873" y="2224306"/>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Poor</a:t>
              </a:r>
            </a:p>
          </p:txBody>
        </p:sp>
        <p:sp>
          <p:nvSpPr>
            <p:cNvPr id="11" name="Value_2" hidden="1"/>
            <p:cNvSpPr txBox="1"/>
            <p:nvPr>
              <p:custDataLst>
                <p:tags r:id="rId10"/>
              </p:custDataLst>
            </p:nvPr>
          </p:nvSpPr>
          <p:spPr>
            <a:xfrm>
              <a:off x="1181873" y="2764300"/>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12" name="Bar_2" hidden="1"/>
            <p:cNvSpPr/>
            <p:nvPr>
              <p:custDataLst>
                <p:tags r:id="rId11"/>
              </p:custDataLst>
            </p:nvPr>
          </p:nvSpPr>
          <p:spPr>
            <a:xfrm>
              <a:off x="1181873" y="2742560"/>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3" name="Key_3"/>
            <p:cNvSpPr txBox="1"/>
            <p:nvPr>
              <p:custDataLst>
                <p:tags r:id="rId12"/>
              </p:custDataLst>
            </p:nvPr>
          </p:nvSpPr>
          <p:spPr>
            <a:xfrm>
              <a:off x="609601" y="3119500"/>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3.</a:t>
              </a:r>
            </a:p>
          </p:txBody>
        </p:sp>
        <p:sp>
          <p:nvSpPr>
            <p:cNvPr id="14" name="Description_3"/>
            <p:cNvSpPr txBox="1"/>
            <p:nvPr>
              <p:custDataLst>
                <p:tags r:id="rId13"/>
              </p:custDataLst>
            </p:nvPr>
          </p:nvSpPr>
          <p:spPr>
            <a:xfrm>
              <a:off x="1181873" y="3119500"/>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Average</a:t>
              </a:r>
            </a:p>
          </p:txBody>
        </p:sp>
        <p:sp>
          <p:nvSpPr>
            <p:cNvPr id="15" name="Value_3" hidden="1"/>
            <p:cNvSpPr txBox="1"/>
            <p:nvPr>
              <p:custDataLst>
                <p:tags r:id="rId14"/>
              </p:custDataLst>
            </p:nvPr>
          </p:nvSpPr>
          <p:spPr>
            <a:xfrm>
              <a:off x="1181873" y="3659493"/>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16" name="Bar_3" hidden="1"/>
            <p:cNvSpPr/>
            <p:nvPr>
              <p:custDataLst>
                <p:tags r:id="rId15"/>
              </p:custDataLst>
            </p:nvPr>
          </p:nvSpPr>
          <p:spPr>
            <a:xfrm>
              <a:off x="1181873" y="3637754"/>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7" name="Key_4"/>
            <p:cNvSpPr txBox="1"/>
            <p:nvPr>
              <p:custDataLst>
                <p:tags r:id="rId16"/>
              </p:custDataLst>
            </p:nvPr>
          </p:nvSpPr>
          <p:spPr>
            <a:xfrm>
              <a:off x="609601" y="4014693"/>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4.</a:t>
              </a:r>
            </a:p>
          </p:txBody>
        </p:sp>
        <p:sp>
          <p:nvSpPr>
            <p:cNvPr id="18" name="Description_4"/>
            <p:cNvSpPr txBox="1"/>
            <p:nvPr>
              <p:custDataLst>
                <p:tags r:id="rId17"/>
              </p:custDataLst>
            </p:nvPr>
          </p:nvSpPr>
          <p:spPr>
            <a:xfrm>
              <a:off x="1181873" y="4014693"/>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Good</a:t>
              </a:r>
            </a:p>
          </p:txBody>
        </p:sp>
        <p:sp>
          <p:nvSpPr>
            <p:cNvPr id="19" name="Value_4" hidden="1"/>
            <p:cNvSpPr txBox="1"/>
            <p:nvPr>
              <p:custDataLst>
                <p:tags r:id="rId18"/>
              </p:custDataLst>
            </p:nvPr>
          </p:nvSpPr>
          <p:spPr>
            <a:xfrm>
              <a:off x="1181873" y="4554687"/>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20" name="Bar_4" hidden="1"/>
            <p:cNvSpPr/>
            <p:nvPr>
              <p:custDataLst>
                <p:tags r:id="rId19"/>
              </p:custDataLst>
            </p:nvPr>
          </p:nvSpPr>
          <p:spPr>
            <a:xfrm>
              <a:off x="1181873" y="4532947"/>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1" name="Key_5"/>
            <p:cNvSpPr txBox="1"/>
            <p:nvPr>
              <p:custDataLst>
                <p:tags r:id="rId20"/>
              </p:custDataLst>
            </p:nvPr>
          </p:nvSpPr>
          <p:spPr>
            <a:xfrm>
              <a:off x="609601" y="4909887"/>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5.</a:t>
              </a:r>
            </a:p>
          </p:txBody>
        </p:sp>
        <p:sp>
          <p:nvSpPr>
            <p:cNvPr id="22" name="Description_5"/>
            <p:cNvSpPr txBox="1"/>
            <p:nvPr>
              <p:custDataLst>
                <p:tags r:id="rId21"/>
              </p:custDataLst>
            </p:nvPr>
          </p:nvSpPr>
          <p:spPr>
            <a:xfrm>
              <a:off x="1181873" y="4909887"/>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Very good</a:t>
              </a:r>
            </a:p>
          </p:txBody>
        </p:sp>
        <p:sp>
          <p:nvSpPr>
            <p:cNvPr id="23" name="Value_5" hidden="1"/>
            <p:cNvSpPr txBox="1"/>
            <p:nvPr>
              <p:custDataLst>
                <p:tags r:id="rId22"/>
              </p:custDataLst>
            </p:nvPr>
          </p:nvSpPr>
          <p:spPr>
            <a:xfrm>
              <a:off x="1181873" y="5449881"/>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24" name="Bar_5" hidden="1"/>
            <p:cNvSpPr/>
            <p:nvPr>
              <p:custDataLst>
                <p:tags r:id="rId23"/>
              </p:custDataLst>
            </p:nvPr>
          </p:nvSpPr>
          <p:spPr>
            <a:xfrm>
              <a:off x="1181873" y="5428141"/>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5" name="Canvas" hidden="1"/>
            <p:cNvSpPr/>
            <p:nvPr/>
          </p:nvSpPr>
          <p:spPr>
            <a:xfrm>
              <a:off x="1181873" y="1329112"/>
              <a:ext cx="9724060" cy="4466444"/>
            </a:xfrm>
            <a:prstGeom prst="rect">
              <a:avLst/>
            </a:prstGeom>
            <a:gradFill flip="none" rotWithShape="1">
              <a:gsLst>
                <a:gs pos="0">
                  <a:schemeClr val="accent1">
                    <a:tint val="100000"/>
                    <a:shade val="100000"/>
                    <a:satMod val="130000"/>
                    <a:alpha val="15000"/>
                  </a:schemeClr>
                </a:gs>
                <a:gs pos="100000">
                  <a:schemeClr val="accent1">
                    <a:tint val="50000"/>
                    <a:shade val="100000"/>
                    <a:satMod val="350000"/>
                    <a:alpha val="15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grpSp>
      <p:sp>
        <p:nvSpPr>
          <p:cNvPr id="27" name="VoteNow"/>
          <p:cNvSpPr/>
          <p:nvPr/>
        </p:nvSpPr>
        <p:spPr>
          <a:xfrm>
            <a:off x="10795000" y="127000"/>
            <a:ext cx="1270000" cy="369332"/>
          </a:xfrm>
          <a:prstGeom prst="rect">
            <a:avLst/>
          </a:prstGeom>
        </p:spPr>
        <p:style>
          <a:lnRef idx="1">
            <a:schemeClr val="accent1"/>
          </a:lnRef>
          <a:fillRef idx="3">
            <a:schemeClr val="accent1"/>
          </a:fillRef>
          <a:effectRef idx="2">
            <a:schemeClr val="accent1"/>
          </a:effectRef>
          <a:fontRef idx="minor">
            <a:schemeClr val="lt1"/>
          </a:fontRef>
        </p:style>
        <p:txBody>
          <a:bodyPr rtlCol="0" anchor="t">
            <a:spAutoFit/>
          </a:bodyPr>
          <a:lstStyle/>
          <a:p>
            <a:pPr algn="ctr"/>
            <a:r>
              <a:rPr lang="en-GB"/>
              <a:t>POLL OPEN</a:t>
            </a:r>
          </a:p>
        </p:txBody>
      </p:sp>
      <p:sp>
        <p:nvSpPr>
          <p:cNvPr id="28" name="TextBox 27"/>
          <p:cNvSpPr txBox="1"/>
          <p:nvPr/>
        </p:nvSpPr>
        <p:spPr>
          <a:xfrm>
            <a:off x="7777004" y="2926267"/>
            <a:ext cx="3551832" cy="1200329"/>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en-GB" sz="3600" dirty="0"/>
              <a:t>DATA CAPTURED</a:t>
            </a:r>
            <a:br>
              <a:rPr lang="en-GB" sz="3600" dirty="0"/>
            </a:br>
            <a:r>
              <a:rPr lang="en-GB" sz="3600" dirty="0"/>
              <a:t>THANK YOU</a:t>
            </a:r>
          </a:p>
        </p:txBody>
      </p:sp>
    </p:spTree>
    <p:custDataLst>
      <p:tags r:id="rId1"/>
    </p:custDataLst>
    <p:extLst>
      <p:ext uri="{BB962C8B-B14F-4D97-AF65-F5344CB8AC3E}">
        <p14:creationId xmlns:p14="http://schemas.microsoft.com/office/powerpoint/2010/main" val="3190368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999"/>
                                          </p:stCondLst>
                                        </p:cTn>
                                        <p:tgtEl>
                                          <p:spTgt spid="4"/>
                                        </p:tgtEl>
                                        <p:attrNameLst>
                                          <p:attrName>style.visibility</p:attrName>
                                        </p:attrNameLst>
                                      </p:cBhvr>
                                      <p:to>
                                        <p:strVal val="visible"/>
                                      </p:to>
                                    </p:set>
                                  </p:childTnLst>
                                </p:cTn>
                              </p:par>
                            </p:childTnLst>
                          </p:cTn>
                        </p:par>
                        <p:par>
                          <p:cTn id="7" fill="hold">
                            <p:stCondLst>
                              <p:cond delay="1000"/>
                            </p:stCondLst>
                            <p:childTnLst>
                              <p:par>
                                <p:cTn id="8" presetID="1" presetClass="entr" presetSubtype="0" fill="hold" grpId="0" nodeType="afterEffect">
                                  <p:stCondLst>
                                    <p:cond delay="0"/>
                                  </p:stCondLst>
                                  <p:childTnLst>
                                    <p:set>
                                      <p:cBhvr>
                                        <p:cTn id="9" dur="1" fill="hold">
                                          <p:stCondLst>
                                            <p:cond delay="9"/>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Please rate the quality of the delivery of this session:</a:t>
            </a:r>
          </a:p>
        </p:txBody>
      </p:sp>
      <p:sp>
        <p:nvSpPr>
          <p:cNvPr id="3" name="Content Placeholder 2" hidden="1"/>
          <p:cNvSpPr>
            <a:spLocks noGrp="1"/>
          </p:cNvSpPr>
          <p:nvPr>
            <p:ph type="body" idx="1"/>
          </p:nvPr>
        </p:nvSpPr>
        <p:spPr/>
        <p:txBody>
          <a:bodyPr/>
          <a:lstStyle/>
          <a:p>
            <a:endParaRPr lang="en-GB" dirty="0"/>
          </a:p>
        </p:txBody>
      </p:sp>
      <p:sp>
        <p:nvSpPr>
          <p:cNvPr id="4" name="OpenQuestion"/>
          <p:cNvSpPr/>
          <p:nvPr>
            <p:custDataLst>
              <p:tags r:id="rId2"/>
            </p:custDataLst>
          </p:nvPr>
        </p:nvSpPr>
        <p:spPr>
          <a:xfrm>
            <a:off x="10922000" y="7004278"/>
            <a:ext cx="1270000" cy="215444"/>
          </a:xfrm>
          <a:prstGeom prst="actionButtonSound">
            <a:avLst/>
          </a:prstGeom>
        </p:spPr>
        <p:style>
          <a:lnRef idx="1">
            <a:schemeClr val="accent1"/>
          </a:lnRef>
          <a:fillRef idx="3">
            <a:schemeClr val="accent1"/>
          </a:fillRef>
          <a:effectRef idx="2">
            <a:schemeClr val="accent1"/>
          </a:effectRef>
          <a:fontRef idx="minor">
            <a:schemeClr val="lt1"/>
          </a:fontRef>
        </p:style>
        <p:txBody>
          <a:bodyPr rtlCol="0" anchor="ctr">
            <a:spAutoFit/>
          </a:bodyPr>
          <a:lstStyle/>
          <a:p>
            <a:pPr algn="ctr"/>
            <a:r>
              <a:rPr lang="en-GB" sz="800"/>
              <a:t>Vote Trigger</a:t>
            </a:r>
          </a:p>
        </p:txBody>
      </p:sp>
      <p:grpSp>
        <p:nvGrpSpPr>
          <p:cNvPr id="31" name="Chart"/>
          <p:cNvGrpSpPr/>
          <p:nvPr>
            <p:custDataLst>
              <p:tags r:id="rId3"/>
            </p:custDataLst>
          </p:nvPr>
        </p:nvGrpSpPr>
        <p:grpSpPr>
          <a:xfrm>
            <a:off x="1459832" y="1329112"/>
            <a:ext cx="10122568" cy="4466444"/>
            <a:chOff x="609600" y="1329112"/>
            <a:chExt cx="10972800" cy="4466444"/>
          </a:xfrm>
        </p:grpSpPr>
        <p:sp>
          <p:nvSpPr>
            <p:cNvPr id="5" name="Key_1"/>
            <p:cNvSpPr txBox="1"/>
            <p:nvPr>
              <p:custDataLst>
                <p:tags r:id="rId4"/>
              </p:custDataLst>
            </p:nvPr>
          </p:nvSpPr>
          <p:spPr>
            <a:xfrm>
              <a:off x="609600" y="1329112"/>
              <a:ext cx="572273"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1.</a:t>
              </a:r>
            </a:p>
          </p:txBody>
        </p:sp>
        <p:sp>
          <p:nvSpPr>
            <p:cNvPr id="6" name="Description_1"/>
            <p:cNvSpPr txBox="1"/>
            <p:nvPr>
              <p:custDataLst>
                <p:tags r:id="rId5"/>
              </p:custDataLst>
            </p:nvPr>
          </p:nvSpPr>
          <p:spPr>
            <a:xfrm>
              <a:off x="1181873" y="1329112"/>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Very poor</a:t>
              </a:r>
            </a:p>
          </p:txBody>
        </p:sp>
        <p:sp>
          <p:nvSpPr>
            <p:cNvPr id="7" name="Value_1" hidden="1"/>
            <p:cNvSpPr txBox="1"/>
            <p:nvPr>
              <p:custDataLst>
                <p:tags r:id="rId6"/>
              </p:custDataLst>
            </p:nvPr>
          </p:nvSpPr>
          <p:spPr>
            <a:xfrm>
              <a:off x="1181873" y="1869106"/>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8" name="Bar_1" hidden="1"/>
            <p:cNvSpPr/>
            <p:nvPr>
              <p:custDataLst>
                <p:tags r:id="rId7"/>
              </p:custDataLst>
            </p:nvPr>
          </p:nvSpPr>
          <p:spPr>
            <a:xfrm>
              <a:off x="1181873" y="1847366"/>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9" name="Key_2"/>
            <p:cNvSpPr txBox="1"/>
            <p:nvPr>
              <p:custDataLst>
                <p:tags r:id="rId8"/>
              </p:custDataLst>
            </p:nvPr>
          </p:nvSpPr>
          <p:spPr>
            <a:xfrm>
              <a:off x="609601" y="2224306"/>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2.</a:t>
              </a:r>
            </a:p>
          </p:txBody>
        </p:sp>
        <p:sp>
          <p:nvSpPr>
            <p:cNvPr id="10" name="Description_2"/>
            <p:cNvSpPr txBox="1"/>
            <p:nvPr>
              <p:custDataLst>
                <p:tags r:id="rId9"/>
              </p:custDataLst>
            </p:nvPr>
          </p:nvSpPr>
          <p:spPr>
            <a:xfrm>
              <a:off x="1181873" y="2224306"/>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Poor</a:t>
              </a:r>
            </a:p>
          </p:txBody>
        </p:sp>
        <p:sp>
          <p:nvSpPr>
            <p:cNvPr id="11" name="Value_2" hidden="1"/>
            <p:cNvSpPr txBox="1"/>
            <p:nvPr>
              <p:custDataLst>
                <p:tags r:id="rId10"/>
              </p:custDataLst>
            </p:nvPr>
          </p:nvSpPr>
          <p:spPr>
            <a:xfrm>
              <a:off x="1181873" y="2764300"/>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12" name="Bar_2" hidden="1"/>
            <p:cNvSpPr/>
            <p:nvPr>
              <p:custDataLst>
                <p:tags r:id="rId11"/>
              </p:custDataLst>
            </p:nvPr>
          </p:nvSpPr>
          <p:spPr>
            <a:xfrm>
              <a:off x="1181873" y="2742560"/>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3" name="Key_3"/>
            <p:cNvSpPr txBox="1"/>
            <p:nvPr>
              <p:custDataLst>
                <p:tags r:id="rId12"/>
              </p:custDataLst>
            </p:nvPr>
          </p:nvSpPr>
          <p:spPr>
            <a:xfrm>
              <a:off x="609601" y="3119500"/>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3.</a:t>
              </a:r>
            </a:p>
          </p:txBody>
        </p:sp>
        <p:sp>
          <p:nvSpPr>
            <p:cNvPr id="14" name="Description_3"/>
            <p:cNvSpPr txBox="1"/>
            <p:nvPr>
              <p:custDataLst>
                <p:tags r:id="rId13"/>
              </p:custDataLst>
            </p:nvPr>
          </p:nvSpPr>
          <p:spPr>
            <a:xfrm>
              <a:off x="1181873" y="3119500"/>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Average</a:t>
              </a:r>
            </a:p>
          </p:txBody>
        </p:sp>
        <p:sp>
          <p:nvSpPr>
            <p:cNvPr id="15" name="Value_3" hidden="1"/>
            <p:cNvSpPr txBox="1"/>
            <p:nvPr>
              <p:custDataLst>
                <p:tags r:id="rId14"/>
              </p:custDataLst>
            </p:nvPr>
          </p:nvSpPr>
          <p:spPr>
            <a:xfrm>
              <a:off x="1181873" y="3659493"/>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16" name="Bar_3" hidden="1"/>
            <p:cNvSpPr/>
            <p:nvPr>
              <p:custDataLst>
                <p:tags r:id="rId15"/>
              </p:custDataLst>
            </p:nvPr>
          </p:nvSpPr>
          <p:spPr>
            <a:xfrm>
              <a:off x="1181873" y="3637754"/>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7" name="Key_4"/>
            <p:cNvSpPr txBox="1"/>
            <p:nvPr>
              <p:custDataLst>
                <p:tags r:id="rId16"/>
              </p:custDataLst>
            </p:nvPr>
          </p:nvSpPr>
          <p:spPr>
            <a:xfrm>
              <a:off x="609601" y="4014693"/>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4.</a:t>
              </a:r>
            </a:p>
          </p:txBody>
        </p:sp>
        <p:sp>
          <p:nvSpPr>
            <p:cNvPr id="18" name="Description_4"/>
            <p:cNvSpPr txBox="1"/>
            <p:nvPr>
              <p:custDataLst>
                <p:tags r:id="rId17"/>
              </p:custDataLst>
            </p:nvPr>
          </p:nvSpPr>
          <p:spPr>
            <a:xfrm>
              <a:off x="1181873" y="4014693"/>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Good</a:t>
              </a:r>
            </a:p>
          </p:txBody>
        </p:sp>
        <p:sp>
          <p:nvSpPr>
            <p:cNvPr id="19" name="Value_4" hidden="1"/>
            <p:cNvSpPr txBox="1"/>
            <p:nvPr>
              <p:custDataLst>
                <p:tags r:id="rId18"/>
              </p:custDataLst>
            </p:nvPr>
          </p:nvSpPr>
          <p:spPr>
            <a:xfrm>
              <a:off x="1181873" y="4554687"/>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20" name="Bar_4" hidden="1"/>
            <p:cNvSpPr/>
            <p:nvPr>
              <p:custDataLst>
                <p:tags r:id="rId19"/>
              </p:custDataLst>
            </p:nvPr>
          </p:nvSpPr>
          <p:spPr>
            <a:xfrm>
              <a:off x="1181873" y="4532947"/>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1" name="Key_5"/>
            <p:cNvSpPr txBox="1"/>
            <p:nvPr>
              <p:custDataLst>
                <p:tags r:id="rId20"/>
              </p:custDataLst>
            </p:nvPr>
          </p:nvSpPr>
          <p:spPr>
            <a:xfrm>
              <a:off x="609601" y="4909887"/>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5.</a:t>
              </a:r>
            </a:p>
          </p:txBody>
        </p:sp>
        <p:sp>
          <p:nvSpPr>
            <p:cNvPr id="22" name="Description_5"/>
            <p:cNvSpPr txBox="1"/>
            <p:nvPr>
              <p:custDataLst>
                <p:tags r:id="rId21"/>
              </p:custDataLst>
            </p:nvPr>
          </p:nvSpPr>
          <p:spPr>
            <a:xfrm>
              <a:off x="1181873" y="4909887"/>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Very good</a:t>
              </a:r>
            </a:p>
          </p:txBody>
        </p:sp>
        <p:sp>
          <p:nvSpPr>
            <p:cNvPr id="23" name="Value_5" hidden="1"/>
            <p:cNvSpPr txBox="1"/>
            <p:nvPr>
              <p:custDataLst>
                <p:tags r:id="rId22"/>
              </p:custDataLst>
            </p:nvPr>
          </p:nvSpPr>
          <p:spPr>
            <a:xfrm>
              <a:off x="1181873" y="5449881"/>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24" name="Bar_5" hidden="1"/>
            <p:cNvSpPr/>
            <p:nvPr>
              <p:custDataLst>
                <p:tags r:id="rId23"/>
              </p:custDataLst>
            </p:nvPr>
          </p:nvSpPr>
          <p:spPr>
            <a:xfrm>
              <a:off x="1181873" y="5428141"/>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5" name="Canvas" hidden="1"/>
            <p:cNvSpPr/>
            <p:nvPr/>
          </p:nvSpPr>
          <p:spPr>
            <a:xfrm>
              <a:off x="1181873" y="1329112"/>
              <a:ext cx="9724060" cy="4466444"/>
            </a:xfrm>
            <a:prstGeom prst="rect">
              <a:avLst/>
            </a:prstGeom>
            <a:gradFill flip="none" rotWithShape="1">
              <a:gsLst>
                <a:gs pos="0">
                  <a:schemeClr val="accent1">
                    <a:tint val="100000"/>
                    <a:shade val="100000"/>
                    <a:satMod val="130000"/>
                    <a:alpha val="15000"/>
                  </a:schemeClr>
                </a:gs>
                <a:gs pos="100000">
                  <a:schemeClr val="accent1">
                    <a:tint val="50000"/>
                    <a:shade val="100000"/>
                    <a:satMod val="350000"/>
                    <a:alpha val="15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grpSp>
      <p:sp>
        <p:nvSpPr>
          <p:cNvPr id="27" name="VoteNow"/>
          <p:cNvSpPr/>
          <p:nvPr/>
        </p:nvSpPr>
        <p:spPr>
          <a:xfrm>
            <a:off x="10795000" y="127000"/>
            <a:ext cx="1270000" cy="369332"/>
          </a:xfrm>
          <a:prstGeom prst="rect">
            <a:avLst/>
          </a:prstGeom>
        </p:spPr>
        <p:style>
          <a:lnRef idx="1">
            <a:schemeClr val="accent1"/>
          </a:lnRef>
          <a:fillRef idx="3">
            <a:schemeClr val="accent1"/>
          </a:fillRef>
          <a:effectRef idx="2">
            <a:schemeClr val="accent1"/>
          </a:effectRef>
          <a:fontRef idx="minor">
            <a:schemeClr val="lt1"/>
          </a:fontRef>
        </p:style>
        <p:txBody>
          <a:bodyPr rtlCol="0" anchor="t">
            <a:spAutoFit/>
          </a:bodyPr>
          <a:lstStyle/>
          <a:p>
            <a:pPr algn="ctr"/>
            <a:r>
              <a:rPr lang="en-GB"/>
              <a:t>POLL OPEN</a:t>
            </a:r>
          </a:p>
        </p:txBody>
      </p:sp>
      <p:sp>
        <p:nvSpPr>
          <p:cNvPr id="30" name="TextBox 29"/>
          <p:cNvSpPr txBox="1"/>
          <p:nvPr/>
        </p:nvSpPr>
        <p:spPr>
          <a:xfrm>
            <a:off x="7777004" y="2926267"/>
            <a:ext cx="3551832" cy="1200329"/>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en-GB" sz="3600" dirty="0"/>
              <a:t>DATA CAPTURED</a:t>
            </a:r>
            <a:br>
              <a:rPr lang="en-GB" sz="3600" dirty="0"/>
            </a:br>
            <a:r>
              <a:rPr lang="en-GB" sz="3600" dirty="0"/>
              <a:t>THANK YOU</a:t>
            </a:r>
          </a:p>
        </p:txBody>
      </p:sp>
    </p:spTree>
    <p:custDataLst>
      <p:tags r:id="rId1"/>
    </p:custDataLst>
    <p:extLst>
      <p:ext uri="{BB962C8B-B14F-4D97-AF65-F5344CB8AC3E}">
        <p14:creationId xmlns:p14="http://schemas.microsoft.com/office/powerpoint/2010/main" val="4097969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999"/>
                                          </p:stCondLst>
                                        </p:cTn>
                                        <p:tgtEl>
                                          <p:spTgt spid="4"/>
                                        </p:tgtEl>
                                        <p:attrNameLst>
                                          <p:attrName>style.visibility</p:attrName>
                                        </p:attrNameLst>
                                      </p:cBhvr>
                                      <p:to>
                                        <p:strVal val="visible"/>
                                      </p:to>
                                    </p:set>
                                  </p:childTnLst>
                                </p:cTn>
                              </p:par>
                            </p:childTnLst>
                          </p:cTn>
                        </p:par>
                        <p:par>
                          <p:cTn id="7" fill="hold">
                            <p:stCondLst>
                              <p:cond delay="1000"/>
                            </p:stCondLst>
                            <p:childTnLst>
                              <p:par>
                                <p:cTn id="8" presetID="1" presetClass="entr" presetSubtype="0" fill="hold" grpId="0" nodeType="afterEffect">
                                  <p:stCondLst>
                                    <p:cond delay="0"/>
                                  </p:stCondLst>
                                  <p:childTnLst>
                                    <p:set>
                                      <p:cBhvr>
                                        <p:cTn id="9" dur="1" fill="hold">
                                          <p:stCondLst>
                                            <p:cond delay="9"/>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Overall, how valuable was this session to you?</a:t>
            </a:r>
          </a:p>
        </p:txBody>
      </p:sp>
      <p:sp>
        <p:nvSpPr>
          <p:cNvPr id="3" name="Content Placeholder 2" hidden="1"/>
          <p:cNvSpPr>
            <a:spLocks noGrp="1"/>
          </p:cNvSpPr>
          <p:nvPr>
            <p:ph type="body" idx="1"/>
          </p:nvPr>
        </p:nvSpPr>
        <p:spPr/>
        <p:txBody>
          <a:bodyPr/>
          <a:lstStyle/>
          <a:p>
            <a:endParaRPr lang="en-GB" dirty="0"/>
          </a:p>
        </p:txBody>
      </p:sp>
      <p:sp>
        <p:nvSpPr>
          <p:cNvPr id="4" name="OpenQuestion"/>
          <p:cNvSpPr/>
          <p:nvPr>
            <p:custDataLst>
              <p:tags r:id="rId2"/>
            </p:custDataLst>
          </p:nvPr>
        </p:nvSpPr>
        <p:spPr>
          <a:xfrm>
            <a:off x="10922000" y="7004278"/>
            <a:ext cx="1270000" cy="215444"/>
          </a:xfrm>
          <a:prstGeom prst="actionButtonSound">
            <a:avLst/>
          </a:prstGeom>
        </p:spPr>
        <p:style>
          <a:lnRef idx="1">
            <a:schemeClr val="accent1"/>
          </a:lnRef>
          <a:fillRef idx="3">
            <a:schemeClr val="accent1"/>
          </a:fillRef>
          <a:effectRef idx="2">
            <a:schemeClr val="accent1"/>
          </a:effectRef>
          <a:fontRef idx="minor">
            <a:schemeClr val="lt1"/>
          </a:fontRef>
        </p:style>
        <p:txBody>
          <a:bodyPr rtlCol="0" anchor="ctr">
            <a:spAutoFit/>
          </a:bodyPr>
          <a:lstStyle/>
          <a:p>
            <a:pPr algn="ctr"/>
            <a:r>
              <a:rPr lang="en-GB" sz="800"/>
              <a:t>Vote Trigger</a:t>
            </a:r>
          </a:p>
        </p:txBody>
      </p:sp>
      <p:grpSp>
        <p:nvGrpSpPr>
          <p:cNvPr id="32" name="Chart"/>
          <p:cNvGrpSpPr/>
          <p:nvPr>
            <p:custDataLst>
              <p:tags r:id="rId3"/>
            </p:custDataLst>
          </p:nvPr>
        </p:nvGrpSpPr>
        <p:grpSpPr>
          <a:xfrm>
            <a:off x="1459832" y="1329112"/>
            <a:ext cx="10122568" cy="4466444"/>
            <a:chOff x="609600" y="1329112"/>
            <a:chExt cx="10972800" cy="4466444"/>
          </a:xfrm>
        </p:grpSpPr>
        <p:sp>
          <p:nvSpPr>
            <p:cNvPr id="5" name="Key_1"/>
            <p:cNvSpPr txBox="1"/>
            <p:nvPr>
              <p:custDataLst>
                <p:tags r:id="rId4"/>
              </p:custDataLst>
            </p:nvPr>
          </p:nvSpPr>
          <p:spPr>
            <a:xfrm>
              <a:off x="609600" y="1329112"/>
              <a:ext cx="572273"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1.</a:t>
              </a:r>
            </a:p>
          </p:txBody>
        </p:sp>
        <p:sp>
          <p:nvSpPr>
            <p:cNvPr id="6" name="Description_1"/>
            <p:cNvSpPr txBox="1"/>
            <p:nvPr>
              <p:custDataLst>
                <p:tags r:id="rId5"/>
              </p:custDataLst>
            </p:nvPr>
          </p:nvSpPr>
          <p:spPr>
            <a:xfrm>
              <a:off x="1181873" y="1329112"/>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Not at all</a:t>
              </a:r>
            </a:p>
          </p:txBody>
        </p:sp>
        <p:sp>
          <p:nvSpPr>
            <p:cNvPr id="7" name="Value_1" hidden="1"/>
            <p:cNvSpPr txBox="1"/>
            <p:nvPr>
              <p:custDataLst>
                <p:tags r:id="rId6"/>
              </p:custDataLst>
            </p:nvPr>
          </p:nvSpPr>
          <p:spPr>
            <a:xfrm>
              <a:off x="1181873" y="1869106"/>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8" name="Bar_1" hidden="1"/>
            <p:cNvSpPr/>
            <p:nvPr>
              <p:custDataLst>
                <p:tags r:id="rId7"/>
              </p:custDataLst>
            </p:nvPr>
          </p:nvSpPr>
          <p:spPr>
            <a:xfrm>
              <a:off x="1181873" y="1847366"/>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9" name="Key_2"/>
            <p:cNvSpPr txBox="1"/>
            <p:nvPr>
              <p:custDataLst>
                <p:tags r:id="rId8"/>
              </p:custDataLst>
            </p:nvPr>
          </p:nvSpPr>
          <p:spPr>
            <a:xfrm>
              <a:off x="609601" y="2224306"/>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2.</a:t>
              </a:r>
            </a:p>
          </p:txBody>
        </p:sp>
        <p:sp>
          <p:nvSpPr>
            <p:cNvPr id="10" name="Description_2"/>
            <p:cNvSpPr txBox="1"/>
            <p:nvPr>
              <p:custDataLst>
                <p:tags r:id="rId9"/>
              </p:custDataLst>
            </p:nvPr>
          </p:nvSpPr>
          <p:spPr>
            <a:xfrm>
              <a:off x="1181873" y="2224306"/>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A little</a:t>
              </a:r>
            </a:p>
          </p:txBody>
        </p:sp>
        <p:sp>
          <p:nvSpPr>
            <p:cNvPr id="11" name="Value_2" hidden="1"/>
            <p:cNvSpPr txBox="1"/>
            <p:nvPr>
              <p:custDataLst>
                <p:tags r:id="rId10"/>
              </p:custDataLst>
            </p:nvPr>
          </p:nvSpPr>
          <p:spPr>
            <a:xfrm>
              <a:off x="1181873" y="2764300"/>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12" name="Bar_2" hidden="1"/>
            <p:cNvSpPr/>
            <p:nvPr>
              <p:custDataLst>
                <p:tags r:id="rId11"/>
              </p:custDataLst>
            </p:nvPr>
          </p:nvSpPr>
          <p:spPr>
            <a:xfrm>
              <a:off x="1181873" y="2742560"/>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3" name="Key_3"/>
            <p:cNvSpPr txBox="1"/>
            <p:nvPr>
              <p:custDataLst>
                <p:tags r:id="rId12"/>
              </p:custDataLst>
            </p:nvPr>
          </p:nvSpPr>
          <p:spPr>
            <a:xfrm>
              <a:off x="609601" y="3119500"/>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3.</a:t>
              </a:r>
            </a:p>
          </p:txBody>
        </p:sp>
        <p:sp>
          <p:nvSpPr>
            <p:cNvPr id="14" name="Description_3"/>
            <p:cNvSpPr txBox="1"/>
            <p:nvPr>
              <p:custDataLst>
                <p:tags r:id="rId13"/>
              </p:custDataLst>
            </p:nvPr>
          </p:nvSpPr>
          <p:spPr>
            <a:xfrm>
              <a:off x="1181873" y="3119500"/>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Average</a:t>
              </a:r>
            </a:p>
          </p:txBody>
        </p:sp>
        <p:sp>
          <p:nvSpPr>
            <p:cNvPr id="15" name="Value_3" hidden="1"/>
            <p:cNvSpPr txBox="1"/>
            <p:nvPr>
              <p:custDataLst>
                <p:tags r:id="rId14"/>
              </p:custDataLst>
            </p:nvPr>
          </p:nvSpPr>
          <p:spPr>
            <a:xfrm>
              <a:off x="1181873" y="3659493"/>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16" name="Bar_3" hidden="1"/>
            <p:cNvSpPr/>
            <p:nvPr>
              <p:custDataLst>
                <p:tags r:id="rId15"/>
              </p:custDataLst>
            </p:nvPr>
          </p:nvSpPr>
          <p:spPr>
            <a:xfrm>
              <a:off x="1181873" y="3637754"/>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7" name="Key_4"/>
            <p:cNvSpPr txBox="1"/>
            <p:nvPr>
              <p:custDataLst>
                <p:tags r:id="rId16"/>
              </p:custDataLst>
            </p:nvPr>
          </p:nvSpPr>
          <p:spPr>
            <a:xfrm>
              <a:off x="609601" y="4014693"/>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4.</a:t>
              </a:r>
            </a:p>
          </p:txBody>
        </p:sp>
        <p:sp>
          <p:nvSpPr>
            <p:cNvPr id="18" name="Description_4"/>
            <p:cNvSpPr txBox="1"/>
            <p:nvPr>
              <p:custDataLst>
                <p:tags r:id="rId17"/>
              </p:custDataLst>
            </p:nvPr>
          </p:nvSpPr>
          <p:spPr>
            <a:xfrm>
              <a:off x="1181873" y="4014693"/>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Quite valuable</a:t>
              </a:r>
            </a:p>
          </p:txBody>
        </p:sp>
        <p:sp>
          <p:nvSpPr>
            <p:cNvPr id="19" name="Value_4" hidden="1"/>
            <p:cNvSpPr txBox="1"/>
            <p:nvPr>
              <p:custDataLst>
                <p:tags r:id="rId18"/>
              </p:custDataLst>
            </p:nvPr>
          </p:nvSpPr>
          <p:spPr>
            <a:xfrm>
              <a:off x="1181873" y="4554687"/>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20" name="Bar_4" hidden="1"/>
            <p:cNvSpPr/>
            <p:nvPr>
              <p:custDataLst>
                <p:tags r:id="rId19"/>
              </p:custDataLst>
            </p:nvPr>
          </p:nvSpPr>
          <p:spPr>
            <a:xfrm>
              <a:off x="1181873" y="4532947"/>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1" name="Key_5"/>
            <p:cNvSpPr txBox="1"/>
            <p:nvPr>
              <p:custDataLst>
                <p:tags r:id="rId20"/>
              </p:custDataLst>
            </p:nvPr>
          </p:nvSpPr>
          <p:spPr>
            <a:xfrm>
              <a:off x="609601" y="4909887"/>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5.</a:t>
              </a:r>
            </a:p>
          </p:txBody>
        </p:sp>
        <p:sp>
          <p:nvSpPr>
            <p:cNvPr id="22" name="Description_5"/>
            <p:cNvSpPr txBox="1"/>
            <p:nvPr>
              <p:custDataLst>
                <p:tags r:id="rId21"/>
              </p:custDataLst>
            </p:nvPr>
          </p:nvSpPr>
          <p:spPr>
            <a:xfrm>
              <a:off x="1181873" y="4909887"/>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Extremely valuable</a:t>
              </a:r>
            </a:p>
          </p:txBody>
        </p:sp>
        <p:sp>
          <p:nvSpPr>
            <p:cNvPr id="23" name="Value_5" hidden="1"/>
            <p:cNvSpPr txBox="1"/>
            <p:nvPr>
              <p:custDataLst>
                <p:tags r:id="rId22"/>
              </p:custDataLst>
            </p:nvPr>
          </p:nvSpPr>
          <p:spPr>
            <a:xfrm>
              <a:off x="1181873" y="5449881"/>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24" name="Bar_5" hidden="1"/>
            <p:cNvSpPr/>
            <p:nvPr>
              <p:custDataLst>
                <p:tags r:id="rId23"/>
              </p:custDataLst>
            </p:nvPr>
          </p:nvSpPr>
          <p:spPr>
            <a:xfrm>
              <a:off x="1181873" y="5428141"/>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5" name="Canvas" hidden="1"/>
            <p:cNvSpPr/>
            <p:nvPr/>
          </p:nvSpPr>
          <p:spPr>
            <a:xfrm>
              <a:off x="1181873" y="1329112"/>
              <a:ext cx="9724060" cy="4466444"/>
            </a:xfrm>
            <a:prstGeom prst="rect">
              <a:avLst/>
            </a:prstGeom>
            <a:gradFill flip="none" rotWithShape="1">
              <a:gsLst>
                <a:gs pos="0">
                  <a:schemeClr val="accent1">
                    <a:tint val="100000"/>
                    <a:shade val="100000"/>
                    <a:satMod val="130000"/>
                    <a:alpha val="15000"/>
                  </a:schemeClr>
                </a:gs>
                <a:gs pos="100000">
                  <a:schemeClr val="accent1">
                    <a:tint val="50000"/>
                    <a:shade val="100000"/>
                    <a:satMod val="350000"/>
                    <a:alpha val="15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grpSp>
      <p:sp>
        <p:nvSpPr>
          <p:cNvPr id="27" name="VoteNow"/>
          <p:cNvSpPr/>
          <p:nvPr/>
        </p:nvSpPr>
        <p:spPr>
          <a:xfrm>
            <a:off x="10795000" y="127000"/>
            <a:ext cx="1270000" cy="369332"/>
          </a:xfrm>
          <a:prstGeom prst="rect">
            <a:avLst/>
          </a:prstGeom>
        </p:spPr>
        <p:style>
          <a:lnRef idx="1">
            <a:schemeClr val="accent1"/>
          </a:lnRef>
          <a:fillRef idx="3">
            <a:schemeClr val="accent1"/>
          </a:fillRef>
          <a:effectRef idx="2">
            <a:schemeClr val="accent1"/>
          </a:effectRef>
          <a:fontRef idx="minor">
            <a:schemeClr val="lt1"/>
          </a:fontRef>
        </p:style>
        <p:txBody>
          <a:bodyPr rtlCol="0" anchor="t">
            <a:spAutoFit/>
          </a:bodyPr>
          <a:lstStyle/>
          <a:p>
            <a:pPr algn="ctr"/>
            <a:r>
              <a:rPr lang="en-GB"/>
              <a:t>POLL OPEN</a:t>
            </a:r>
          </a:p>
        </p:txBody>
      </p:sp>
      <p:sp>
        <p:nvSpPr>
          <p:cNvPr id="31" name="TextBox 30"/>
          <p:cNvSpPr txBox="1"/>
          <p:nvPr/>
        </p:nvSpPr>
        <p:spPr>
          <a:xfrm>
            <a:off x="7777004" y="2926267"/>
            <a:ext cx="3551832" cy="1200329"/>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en-GB" sz="3600" dirty="0"/>
              <a:t>DATA CAPTURED</a:t>
            </a:r>
            <a:br>
              <a:rPr lang="en-GB" sz="3600" dirty="0"/>
            </a:br>
            <a:r>
              <a:rPr lang="en-GB" sz="3600" dirty="0"/>
              <a:t>THANK YOU</a:t>
            </a:r>
          </a:p>
        </p:txBody>
      </p:sp>
    </p:spTree>
    <p:custDataLst>
      <p:tags r:id="rId1"/>
    </p:custDataLst>
    <p:extLst>
      <p:ext uri="{BB962C8B-B14F-4D97-AF65-F5344CB8AC3E}">
        <p14:creationId xmlns:p14="http://schemas.microsoft.com/office/powerpoint/2010/main" val="2482379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999"/>
                                          </p:stCondLst>
                                        </p:cTn>
                                        <p:tgtEl>
                                          <p:spTgt spid="4"/>
                                        </p:tgtEl>
                                        <p:attrNameLst>
                                          <p:attrName>style.visibility</p:attrName>
                                        </p:attrNameLst>
                                      </p:cBhvr>
                                      <p:to>
                                        <p:strVal val="visible"/>
                                      </p:to>
                                    </p:set>
                                  </p:childTnLst>
                                </p:cTn>
                              </p:par>
                            </p:childTnLst>
                          </p:cTn>
                        </p:par>
                        <p:par>
                          <p:cTn id="7" fill="hold">
                            <p:stCondLst>
                              <p:cond delay="1000"/>
                            </p:stCondLst>
                            <p:childTnLst>
                              <p:par>
                                <p:cTn id="8" presetID="1" presetClass="entr" presetSubtype="0" fill="hold" grpId="0" nodeType="afterEffect">
                                  <p:stCondLst>
                                    <p:cond delay="0"/>
                                  </p:stCondLst>
                                  <p:childTnLst>
                                    <p:set>
                                      <p:cBhvr>
                                        <p:cTn id="9" dur="1" fill="hold">
                                          <p:stCondLst>
                                            <p:cond delay="9"/>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Overall event feedback</a:t>
            </a:r>
          </a:p>
        </p:txBody>
      </p:sp>
      <p:sp>
        <p:nvSpPr>
          <p:cNvPr id="3" name="Content Placeholder 2"/>
          <p:cNvSpPr>
            <a:spLocks noGrp="1"/>
          </p:cNvSpPr>
          <p:nvPr>
            <p:ph idx="1"/>
          </p:nvPr>
        </p:nvSpPr>
        <p:spPr>
          <a:xfrm>
            <a:off x="1459832" y="1294240"/>
            <a:ext cx="10122568" cy="4847099"/>
          </a:xfrm>
        </p:spPr>
        <p:txBody>
          <a:bodyPr>
            <a:normAutofit fontScale="92500" lnSpcReduction="10000"/>
          </a:bodyPr>
          <a:lstStyle/>
          <a:p>
            <a:pPr marL="0" indent="0">
              <a:buNone/>
            </a:pPr>
            <a:r>
              <a:rPr lang="en-GB" dirty="0"/>
              <a:t>Depending on your audience and/or how you incentivise them, paper-based or post-event evaluations can yield relatively few responses. By encouraging attendees to respond to a selection of live evaluation polls before your closing session or meeting wrap up, you can expect to collect more completes as well as more honest and accurate feedback.</a:t>
            </a:r>
          </a:p>
          <a:p>
            <a:pPr marL="0" indent="0">
              <a:buNone/>
            </a:pPr>
            <a:r>
              <a:rPr lang="en-GB" dirty="0"/>
              <a:t>If you have been using live polling throughout your meeting, your attendees will be accustomed to participating via Vevox and by having a presenter quickly run through the questions you will be able to accurately establish the success and value of your meeting.</a:t>
            </a:r>
          </a:p>
        </p:txBody>
      </p:sp>
    </p:spTree>
    <p:extLst>
      <p:ext uri="{BB962C8B-B14F-4D97-AF65-F5344CB8AC3E}">
        <p14:creationId xmlns:p14="http://schemas.microsoft.com/office/powerpoint/2010/main" val="30469242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0975" y="157263"/>
            <a:ext cx="10323929" cy="1143000"/>
          </a:xfrm>
        </p:spPr>
        <p:txBody>
          <a:bodyPr>
            <a:normAutofit fontScale="90000"/>
          </a:bodyPr>
          <a:lstStyle/>
          <a:p>
            <a:r>
              <a:rPr lang="en-GB" dirty="0"/>
              <a:t>Overall, how valuable was attending this meeting to you?</a:t>
            </a:r>
          </a:p>
        </p:txBody>
      </p:sp>
      <p:sp>
        <p:nvSpPr>
          <p:cNvPr id="3" name="Content Placeholder 2" hidden="1"/>
          <p:cNvSpPr>
            <a:spLocks noGrp="1"/>
          </p:cNvSpPr>
          <p:nvPr>
            <p:ph type="body" idx="1"/>
          </p:nvPr>
        </p:nvSpPr>
        <p:spPr/>
        <p:txBody>
          <a:bodyPr/>
          <a:lstStyle/>
          <a:p>
            <a:endParaRPr lang="en-GB" dirty="0"/>
          </a:p>
        </p:txBody>
      </p:sp>
      <p:sp>
        <p:nvSpPr>
          <p:cNvPr id="4" name="OpenQuestion"/>
          <p:cNvSpPr/>
          <p:nvPr>
            <p:custDataLst>
              <p:tags r:id="rId2"/>
            </p:custDataLst>
          </p:nvPr>
        </p:nvSpPr>
        <p:spPr>
          <a:xfrm>
            <a:off x="10922000" y="7004278"/>
            <a:ext cx="1270000" cy="215444"/>
          </a:xfrm>
          <a:prstGeom prst="actionButtonSound">
            <a:avLst/>
          </a:prstGeom>
        </p:spPr>
        <p:style>
          <a:lnRef idx="1">
            <a:schemeClr val="accent1"/>
          </a:lnRef>
          <a:fillRef idx="3">
            <a:schemeClr val="accent1"/>
          </a:fillRef>
          <a:effectRef idx="2">
            <a:schemeClr val="accent1"/>
          </a:effectRef>
          <a:fontRef idx="minor">
            <a:schemeClr val="lt1"/>
          </a:fontRef>
        </p:style>
        <p:txBody>
          <a:bodyPr rtlCol="0" anchor="ctr">
            <a:spAutoFit/>
          </a:bodyPr>
          <a:lstStyle/>
          <a:p>
            <a:pPr algn="ctr"/>
            <a:r>
              <a:rPr lang="en-GB" sz="800"/>
              <a:t>Vote Trigger</a:t>
            </a:r>
          </a:p>
        </p:txBody>
      </p:sp>
      <p:grpSp>
        <p:nvGrpSpPr>
          <p:cNvPr id="32" name="Chart"/>
          <p:cNvGrpSpPr/>
          <p:nvPr>
            <p:custDataLst>
              <p:tags r:id="rId3"/>
            </p:custDataLst>
          </p:nvPr>
        </p:nvGrpSpPr>
        <p:grpSpPr>
          <a:xfrm>
            <a:off x="1450974" y="1329112"/>
            <a:ext cx="10131425" cy="4466444"/>
            <a:chOff x="609600" y="1329112"/>
            <a:chExt cx="10972800" cy="4466444"/>
          </a:xfrm>
        </p:grpSpPr>
        <p:sp>
          <p:nvSpPr>
            <p:cNvPr id="5" name="Key_1"/>
            <p:cNvSpPr txBox="1"/>
            <p:nvPr>
              <p:custDataLst>
                <p:tags r:id="rId4"/>
              </p:custDataLst>
            </p:nvPr>
          </p:nvSpPr>
          <p:spPr>
            <a:xfrm>
              <a:off x="609600" y="1329112"/>
              <a:ext cx="572273"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1.</a:t>
              </a:r>
            </a:p>
          </p:txBody>
        </p:sp>
        <p:sp>
          <p:nvSpPr>
            <p:cNvPr id="6" name="Description_1"/>
            <p:cNvSpPr txBox="1"/>
            <p:nvPr>
              <p:custDataLst>
                <p:tags r:id="rId5"/>
              </p:custDataLst>
            </p:nvPr>
          </p:nvSpPr>
          <p:spPr>
            <a:xfrm>
              <a:off x="1181873" y="1329112"/>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Not at all</a:t>
              </a:r>
            </a:p>
          </p:txBody>
        </p:sp>
        <p:sp>
          <p:nvSpPr>
            <p:cNvPr id="7" name="Value_1" hidden="1"/>
            <p:cNvSpPr txBox="1"/>
            <p:nvPr>
              <p:custDataLst>
                <p:tags r:id="rId6"/>
              </p:custDataLst>
            </p:nvPr>
          </p:nvSpPr>
          <p:spPr>
            <a:xfrm>
              <a:off x="1181873" y="1869106"/>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8" name="Bar_1" hidden="1"/>
            <p:cNvSpPr/>
            <p:nvPr>
              <p:custDataLst>
                <p:tags r:id="rId7"/>
              </p:custDataLst>
            </p:nvPr>
          </p:nvSpPr>
          <p:spPr>
            <a:xfrm>
              <a:off x="1181873" y="1847366"/>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9" name="Key_2"/>
            <p:cNvSpPr txBox="1"/>
            <p:nvPr>
              <p:custDataLst>
                <p:tags r:id="rId8"/>
              </p:custDataLst>
            </p:nvPr>
          </p:nvSpPr>
          <p:spPr>
            <a:xfrm>
              <a:off x="609601" y="2224306"/>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2.</a:t>
              </a:r>
            </a:p>
          </p:txBody>
        </p:sp>
        <p:sp>
          <p:nvSpPr>
            <p:cNvPr id="10" name="Description_2"/>
            <p:cNvSpPr txBox="1"/>
            <p:nvPr>
              <p:custDataLst>
                <p:tags r:id="rId9"/>
              </p:custDataLst>
            </p:nvPr>
          </p:nvSpPr>
          <p:spPr>
            <a:xfrm>
              <a:off x="1181873" y="2224306"/>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A little</a:t>
              </a:r>
            </a:p>
          </p:txBody>
        </p:sp>
        <p:sp>
          <p:nvSpPr>
            <p:cNvPr id="11" name="Value_2" hidden="1"/>
            <p:cNvSpPr txBox="1"/>
            <p:nvPr>
              <p:custDataLst>
                <p:tags r:id="rId10"/>
              </p:custDataLst>
            </p:nvPr>
          </p:nvSpPr>
          <p:spPr>
            <a:xfrm>
              <a:off x="1181873" y="2764300"/>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12" name="Bar_2" hidden="1"/>
            <p:cNvSpPr/>
            <p:nvPr>
              <p:custDataLst>
                <p:tags r:id="rId11"/>
              </p:custDataLst>
            </p:nvPr>
          </p:nvSpPr>
          <p:spPr>
            <a:xfrm>
              <a:off x="1181873" y="2742560"/>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3" name="Key_3"/>
            <p:cNvSpPr txBox="1"/>
            <p:nvPr>
              <p:custDataLst>
                <p:tags r:id="rId12"/>
              </p:custDataLst>
            </p:nvPr>
          </p:nvSpPr>
          <p:spPr>
            <a:xfrm>
              <a:off x="609601" y="3119500"/>
              <a:ext cx="572272" cy="483081"/>
            </a:xfrm>
            <a:prstGeom prst="rect">
              <a:avLst/>
            </a:prstGeom>
            <a:noFill/>
          </p:spPr>
          <p:txBody>
            <a:bodyPr vert="horz" wrap="none" lIns="95250" tIns="50800" rIns="203200" bIns="0" rtlCol="0" anchor="t">
              <a:spAutoFit/>
            </a:bodyPr>
            <a:lstStyle/>
            <a:p>
              <a:pPr algn="r"/>
              <a:r>
                <a:rPr lang="en-GB" sz="2806" dirty="0">
                  <a:solidFill>
                    <a:srgbClr val="000000"/>
                  </a:solidFill>
                  <a:latin typeface="Calibri Light" panose="020F0302020204030204" pitchFamily="34" charset="0"/>
                </a:rPr>
                <a:t>3.</a:t>
              </a:r>
            </a:p>
          </p:txBody>
        </p:sp>
        <p:sp>
          <p:nvSpPr>
            <p:cNvPr id="14" name="Description_3"/>
            <p:cNvSpPr txBox="1"/>
            <p:nvPr>
              <p:custDataLst>
                <p:tags r:id="rId13"/>
              </p:custDataLst>
            </p:nvPr>
          </p:nvSpPr>
          <p:spPr>
            <a:xfrm>
              <a:off x="1181873" y="3119500"/>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Moderately</a:t>
              </a:r>
            </a:p>
          </p:txBody>
        </p:sp>
        <p:sp>
          <p:nvSpPr>
            <p:cNvPr id="15" name="Value_3" hidden="1"/>
            <p:cNvSpPr txBox="1"/>
            <p:nvPr>
              <p:custDataLst>
                <p:tags r:id="rId14"/>
              </p:custDataLst>
            </p:nvPr>
          </p:nvSpPr>
          <p:spPr>
            <a:xfrm>
              <a:off x="1181873" y="3659493"/>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16" name="Bar_3" hidden="1"/>
            <p:cNvSpPr/>
            <p:nvPr>
              <p:custDataLst>
                <p:tags r:id="rId15"/>
              </p:custDataLst>
            </p:nvPr>
          </p:nvSpPr>
          <p:spPr>
            <a:xfrm>
              <a:off x="1181873" y="3637754"/>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7" name="Key_4"/>
            <p:cNvSpPr txBox="1"/>
            <p:nvPr>
              <p:custDataLst>
                <p:tags r:id="rId16"/>
              </p:custDataLst>
            </p:nvPr>
          </p:nvSpPr>
          <p:spPr>
            <a:xfrm>
              <a:off x="609601" y="4014693"/>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4.</a:t>
              </a:r>
            </a:p>
          </p:txBody>
        </p:sp>
        <p:sp>
          <p:nvSpPr>
            <p:cNvPr id="18" name="Description_4"/>
            <p:cNvSpPr txBox="1"/>
            <p:nvPr>
              <p:custDataLst>
                <p:tags r:id="rId17"/>
              </p:custDataLst>
            </p:nvPr>
          </p:nvSpPr>
          <p:spPr>
            <a:xfrm>
              <a:off x="1181873" y="4014693"/>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Quite valuable</a:t>
              </a:r>
            </a:p>
          </p:txBody>
        </p:sp>
        <p:sp>
          <p:nvSpPr>
            <p:cNvPr id="19" name="Value_4" hidden="1"/>
            <p:cNvSpPr txBox="1"/>
            <p:nvPr>
              <p:custDataLst>
                <p:tags r:id="rId18"/>
              </p:custDataLst>
            </p:nvPr>
          </p:nvSpPr>
          <p:spPr>
            <a:xfrm>
              <a:off x="1181873" y="4554687"/>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20" name="Bar_4" hidden="1"/>
            <p:cNvSpPr/>
            <p:nvPr>
              <p:custDataLst>
                <p:tags r:id="rId19"/>
              </p:custDataLst>
            </p:nvPr>
          </p:nvSpPr>
          <p:spPr>
            <a:xfrm>
              <a:off x="1181873" y="4532947"/>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1" name="Key_5"/>
            <p:cNvSpPr txBox="1"/>
            <p:nvPr>
              <p:custDataLst>
                <p:tags r:id="rId20"/>
              </p:custDataLst>
            </p:nvPr>
          </p:nvSpPr>
          <p:spPr>
            <a:xfrm>
              <a:off x="609601" y="4909887"/>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5.</a:t>
              </a:r>
            </a:p>
          </p:txBody>
        </p:sp>
        <p:sp>
          <p:nvSpPr>
            <p:cNvPr id="22" name="Description_5"/>
            <p:cNvSpPr txBox="1"/>
            <p:nvPr>
              <p:custDataLst>
                <p:tags r:id="rId21"/>
              </p:custDataLst>
            </p:nvPr>
          </p:nvSpPr>
          <p:spPr>
            <a:xfrm>
              <a:off x="1181873" y="4909887"/>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Extremely valuable</a:t>
              </a:r>
            </a:p>
          </p:txBody>
        </p:sp>
        <p:sp>
          <p:nvSpPr>
            <p:cNvPr id="23" name="Value_5" hidden="1"/>
            <p:cNvSpPr txBox="1"/>
            <p:nvPr>
              <p:custDataLst>
                <p:tags r:id="rId22"/>
              </p:custDataLst>
            </p:nvPr>
          </p:nvSpPr>
          <p:spPr>
            <a:xfrm>
              <a:off x="1181873" y="5449881"/>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24" name="Bar_5" hidden="1"/>
            <p:cNvSpPr/>
            <p:nvPr>
              <p:custDataLst>
                <p:tags r:id="rId23"/>
              </p:custDataLst>
            </p:nvPr>
          </p:nvSpPr>
          <p:spPr>
            <a:xfrm>
              <a:off x="1181873" y="5428141"/>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5" name="Canvas" hidden="1"/>
            <p:cNvSpPr/>
            <p:nvPr/>
          </p:nvSpPr>
          <p:spPr>
            <a:xfrm>
              <a:off x="1181873" y="1329112"/>
              <a:ext cx="9724060" cy="4466444"/>
            </a:xfrm>
            <a:prstGeom prst="rect">
              <a:avLst/>
            </a:prstGeom>
            <a:gradFill flip="none" rotWithShape="1">
              <a:gsLst>
                <a:gs pos="0">
                  <a:schemeClr val="accent1">
                    <a:tint val="100000"/>
                    <a:shade val="100000"/>
                    <a:satMod val="130000"/>
                    <a:alpha val="15000"/>
                  </a:schemeClr>
                </a:gs>
                <a:gs pos="100000">
                  <a:schemeClr val="accent1">
                    <a:tint val="50000"/>
                    <a:shade val="100000"/>
                    <a:satMod val="350000"/>
                    <a:alpha val="15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grpSp>
      <p:sp>
        <p:nvSpPr>
          <p:cNvPr id="27" name="VoteNow"/>
          <p:cNvSpPr/>
          <p:nvPr/>
        </p:nvSpPr>
        <p:spPr>
          <a:xfrm>
            <a:off x="10795000" y="127000"/>
            <a:ext cx="1270000" cy="369332"/>
          </a:xfrm>
          <a:prstGeom prst="rect">
            <a:avLst/>
          </a:prstGeom>
        </p:spPr>
        <p:style>
          <a:lnRef idx="1">
            <a:schemeClr val="accent1"/>
          </a:lnRef>
          <a:fillRef idx="3">
            <a:schemeClr val="accent1"/>
          </a:fillRef>
          <a:effectRef idx="2">
            <a:schemeClr val="accent1"/>
          </a:effectRef>
          <a:fontRef idx="minor">
            <a:schemeClr val="lt1"/>
          </a:fontRef>
        </p:style>
        <p:txBody>
          <a:bodyPr rtlCol="0" anchor="t">
            <a:spAutoFit/>
          </a:bodyPr>
          <a:lstStyle/>
          <a:p>
            <a:pPr algn="ctr"/>
            <a:r>
              <a:rPr lang="en-GB"/>
              <a:t>POLL OPEN</a:t>
            </a:r>
          </a:p>
        </p:txBody>
      </p:sp>
      <p:sp>
        <p:nvSpPr>
          <p:cNvPr id="30" name="TextBox 29"/>
          <p:cNvSpPr txBox="1"/>
          <p:nvPr/>
        </p:nvSpPr>
        <p:spPr>
          <a:xfrm>
            <a:off x="7777004" y="2926267"/>
            <a:ext cx="3551832" cy="1200329"/>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en-GB" sz="3600" dirty="0"/>
              <a:t>DATA CAPTURED</a:t>
            </a:r>
            <a:br>
              <a:rPr lang="en-GB" sz="3600" dirty="0"/>
            </a:br>
            <a:r>
              <a:rPr lang="en-GB" sz="3600" dirty="0"/>
              <a:t>THANK YOU</a:t>
            </a:r>
          </a:p>
        </p:txBody>
      </p:sp>
    </p:spTree>
    <p:custDataLst>
      <p:tags r:id="rId1"/>
    </p:custDataLst>
    <p:extLst>
      <p:ext uri="{BB962C8B-B14F-4D97-AF65-F5344CB8AC3E}">
        <p14:creationId xmlns:p14="http://schemas.microsoft.com/office/powerpoint/2010/main" val="606769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999"/>
                                          </p:stCondLst>
                                        </p:cTn>
                                        <p:tgtEl>
                                          <p:spTgt spid="4"/>
                                        </p:tgtEl>
                                        <p:attrNameLst>
                                          <p:attrName>style.visibility</p:attrName>
                                        </p:attrNameLst>
                                      </p:cBhvr>
                                      <p:to>
                                        <p:strVal val="visible"/>
                                      </p:to>
                                    </p:set>
                                  </p:childTnLst>
                                </p:cTn>
                              </p:par>
                            </p:childTnLst>
                          </p:cTn>
                        </p:par>
                        <p:par>
                          <p:cTn id="7" fill="hold">
                            <p:stCondLst>
                              <p:cond delay="1000"/>
                            </p:stCondLst>
                            <p:childTnLst>
                              <p:par>
                                <p:cTn id="8" presetID="1" presetClass="entr" presetSubtype="0" fill="hold" grpId="0" nodeType="afterEffect">
                                  <p:stCondLst>
                                    <p:cond delay="0"/>
                                  </p:stCondLst>
                                  <p:childTnLst>
                                    <p:set>
                                      <p:cBhvr>
                                        <p:cTn id="9" dur="1" fill="hold">
                                          <p:stCondLst>
                                            <p:cond delay="9"/>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If we hosted this meeting again next year, would you attend?</a:t>
            </a:r>
          </a:p>
        </p:txBody>
      </p:sp>
      <p:sp>
        <p:nvSpPr>
          <p:cNvPr id="3" name="Content Placeholder 2" hidden="1"/>
          <p:cNvSpPr>
            <a:spLocks noGrp="1"/>
          </p:cNvSpPr>
          <p:nvPr>
            <p:ph type="body" idx="1"/>
          </p:nvPr>
        </p:nvSpPr>
        <p:spPr/>
        <p:txBody>
          <a:bodyPr/>
          <a:lstStyle/>
          <a:p>
            <a:endParaRPr lang="en-GB" dirty="0"/>
          </a:p>
        </p:txBody>
      </p:sp>
      <p:sp>
        <p:nvSpPr>
          <p:cNvPr id="4" name="OpenQuestion"/>
          <p:cNvSpPr/>
          <p:nvPr>
            <p:custDataLst>
              <p:tags r:id="rId2"/>
            </p:custDataLst>
          </p:nvPr>
        </p:nvSpPr>
        <p:spPr>
          <a:xfrm>
            <a:off x="10922000" y="7004278"/>
            <a:ext cx="1270000" cy="215444"/>
          </a:xfrm>
          <a:prstGeom prst="actionButtonSound">
            <a:avLst/>
          </a:prstGeom>
        </p:spPr>
        <p:style>
          <a:lnRef idx="1">
            <a:schemeClr val="accent1"/>
          </a:lnRef>
          <a:fillRef idx="3">
            <a:schemeClr val="accent1"/>
          </a:fillRef>
          <a:effectRef idx="2">
            <a:schemeClr val="accent1"/>
          </a:effectRef>
          <a:fontRef idx="minor">
            <a:schemeClr val="lt1"/>
          </a:fontRef>
        </p:style>
        <p:txBody>
          <a:bodyPr rtlCol="0" anchor="ctr">
            <a:spAutoFit/>
          </a:bodyPr>
          <a:lstStyle/>
          <a:p>
            <a:pPr algn="ctr"/>
            <a:r>
              <a:rPr lang="en-GB" sz="800"/>
              <a:t>Vote Trigger</a:t>
            </a:r>
          </a:p>
        </p:txBody>
      </p:sp>
      <p:grpSp>
        <p:nvGrpSpPr>
          <p:cNvPr id="29" name="Chart"/>
          <p:cNvGrpSpPr/>
          <p:nvPr>
            <p:custDataLst>
              <p:tags r:id="rId3"/>
            </p:custDataLst>
          </p:nvPr>
        </p:nvGrpSpPr>
        <p:grpSpPr>
          <a:xfrm>
            <a:off x="1450974" y="1329112"/>
            <a:ext cx="10131425" cy="4466444"/>
            <a:chOff x="609600" y="1329112"/>
            <a:chExt cx="10972800" cy="4466444"/>
          </a:xfrm>
        </p:grpSpPr>
        <p:sp>
          <p:nvSpPr>
            <p:cNvPr id="5" name="Key_1"/>
            <p:cNvSpPr txBox="1"/>
            <p:nvPr>
              <p:custDataLst>
                <p:tags r:id="rId4"/>
              </p:custDataLst>
            </p:nvPr>
          </p:nvSpPr>
          <p:spPr>
            <a:xfrm>
              <a:off x="609600" y="1329112"/>
              <a:ext cx="572273" cy="73020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1.</a:t>
              </a:r>
            </a:p>
          </p:txBody>
        </p:sp>
        <p:sp>
          <p:nvSpPr>
            <p:cNvPr id="6" name="Description_1"/>
            <p:cNvSpPr txBox="1"/>
            <p:nvPr>
              <p:custDataLst>
                <p:tags r:id="rId5"/>
              </p:custDataLst>
            </p:nvPr>
          </p:nvSpPr>
          <p:spPr>
            <a:xfrm>
              <a:off x="1181873" y="1329112"/>
              <a:ext cx="10400527" cy="76896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Yes</a:t>
              </a:r>
            </a:p>
          </p:txBody>
        </p:sp>
        <p:sp>
          <p:nvSpPr>
            <p:cNvPr id="7" name="Value_1" hidden="1"/>
            <p:cNvSpPr txBox="1"/>
            <p:nvPr>
              <p:custDataLst>
                <p:tags r:id="rId6"/>
              </p:custDataLst>
            </p:nvPr>
          </p:nvSpPr>
          <p:spPr>
            <a:xfrm>
              <a:off x="1181873" y="1843213"/>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8" name="Bar_1" hidden="1"/>
            <p:cNvSpPr/>
            <p:nvPr>
              <p:custDataLst>
                <p:tags r:id="rId7"/>
              </p:custDataLst>
            </p:nvPr>
          </p:nvSpPr>
          <p:spPr>
            <a:xfrm>
              <a:off x="1181873" y="1810352"/>
              <a:ext cx="0" cy="555366"/>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9" name="Key_2"/>
            <p:cNvSpPr txBox="1"/>
            <p:nvPr>
              <p:custDataLst>
                <p:tags r:id="rId8"/>
              </p:custDataLst>
            </p:nvPr>
          </p:nvSpPr>
          <p:spPr>
            <a:xfrm>
              <a:off x="609601" y="2682243"/>
              <a:ext cx="572272" cy="73020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2.</a:t>
              </a:r>
            </a:p>
          </p:txBody>
        </p:sp>
        <p:sp>
          <p:nvSpPr>
            <p:cNvPr id="10" name="Description_2"/>
            <p:cNvSpPr txBox="1"/>
            <p:nvPr>
              <p:custDataLst>
                <p:tags r:id="rId9"/>
              </p:custDataLst>
            </p:nvPr>
          </p:nvSpPr>
          <p:spPr>
            <a:xfrm>
              <a:off x="1181873" y="2682243"/>
              <a:ext cx="10400527" cy="76896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No</a:t>
              </a:r>
            </a:p>
          </p:txBody>
        </p:sp>
        <p:sp>
          <p:nvSpPr>
            <p:cNvPr id="11" name="Value_2" hidden="1"/>
            <p:cNvSpPr txBox="1"/>
            <p:nvPr>
              <p:custDataLst>
                <p:tags r:id="rId10"/>
              </p:custDataLst>
            </p:nvPr>
          </p:nvSpPr>
          <p:spPr>
            <a:xfrm>
              <a:off x="1181873" y="3196343"/>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12" name="Bar_2" hidden="1"/>
            <p:cNvSpPr/>
            <p:nvPr>
              <p:custDataLst>
                <p:tags r:id="rId11"/>
              </p:custDataLst>
            </p:nvPr>
          </p:nvSpPr>
          <p:spPr>
            <a:xfrm>
              <a:off x="1181873" y="3163484"/>
              <a:ext cx="0" cy="555366"/>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3" name="Key_3"/>
            <p:cNvSpPr txBox="1"/>
            <p:nvPr>
              <p:custDataLst>
                <p:tags r:id="rId12"/>
              </p:custDataLst>
            </p:nvPr>
          </p:nvSpPr>
          <p:spPr>
            <a:xfrm>
              <a:off x="609601" y="4035373"/>
              <a:ext cx="572272" cy="73020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3.</a:t>
              </a:r>
            </a:p>
          </p:txBody>
        </p:sp>
        <p:sp>
          <p:nvSpPr>
            <p:cNvPr id="14" name="Description_3"/>
            <p:cNvSpPr txBox="1"/>
            <p:nvPr>
              <p:custDataLst>
                <p:tags r:id="rId13"/>
              </p:custDataLst>
            </p:nvPr>
          </p:nvSpPr>
          <p:spPr>
            <a:xfrm>
              <a:off x="1181873" y="4035373"/>
              <a:ext cx="10400527" cy="76896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Not sure</a:t>
              </a:r>
            </a:p>
          </p:txBody>
        </p:sp>
        <p:sp>
          <p:nvSpPr>
            <p:cNvPr id="15" name="Value_3" hidden="1"/>
            <p:cNvSpPr txBox="1"/>
            <p:nvPr>
              <p:custDataLst>
                <p:tags r:id="rId14"/>
              </p:custDataLst>
            </p:nvPr>
          </p:nvSpPr>
          <p:spPr>
            <a:xfrm>
              <a:off x="1181873" y="4549474"/>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endParaRPr lang="en-GB" sz="2105" dirty="0">
                <a:solidFill>
                  <a:srgbClr val="000000"/>
                </a:solidFill>
                <a:latin typeface="Calibri Light" panose="020F0302020204030204" pitchFamily="34" charset="0"/>
              </a:endParaRPr>
            </a:p>
          </p:txBody>
        </p:sp>
        <p:sp>
          <p:nvSpPr>
            <p:cNvPr id="16" name="Bar_3" hidden="1"/>
            <p:cNvSpPr/>
            <p:nvPr>
              <p:custDataLst>
                <p:tags r:id="rId15"/>
              </p:custDataLst>
            </p:nvPr>
          </p:nvSpPr>
          <p:spPr>
            <a:xfrm>
              <a:off x="1181873" y="4516613"/>
              <a:ext cx="0" cy="555366"/>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5" name="Canvas" hidden="1"/>
            <p:cNvSpPr/>
            <p:nvPr/>
          </p:nvSpPr>
          <p:spPr>
            <a:xfrm>
              <a:off x="1181873" y="1329112"/>
              <a:ext cx="9724060" cy="4466444"/>
            </a:xfrm>
            <a:prstGeom prst="rect">
              <a:avLst/>
            </a:prstGeom>
            <a:gradFill flip="none" rotWithShape="1">
              <a:gsLst>
                <a:gs pos="0">
                  <a:schemeClr val="accent1">
                    <a:tint val="100000"/>
                    <a:shade val="100000"/>
                    <a:satMod val="130000"/>
                    <a:alpha val="15000"/>
                  </a:schemeClr>
                </a:gs>
                <a:gs pos="100000">
                  <a:schemeClr val="accent1">
                    <a:tint val="50000"/>
                    <a:shade val="100000"/>
                    <a:satMod val="350000"/>
                    <a:alpha val="15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grpSp>
      <p:sp>
        <p:nvSpPr>
          <p:cNvPr id="27" name="VoteNow"/>
          <p:cNvSpPr/>
          <p:nvPr/>
        </p:nvSpPr>
        <p:spPr>
          <a:xfrm>
            <a:off x="10795000" y="127000"/>
            <a:ext cx="1270000" cy="369332"/>
          </a:xfrm>
          <a:prstGeom prst="rect">
            <a:avLst/>
          </a:prstGeom>
        </p:spPr>
        <p:style>
          <a:lnRef idx="1">
            <a:schemeClr val="accent1"/>
          </a:lnRef>
          <a:fillRef idx="3">
            <a:schemeClr val="accent1"/>
          </a:fillRef>
          <a:effectRef idx="2">
            <a:schemeClr val="accent1"/>
          </a:effectRef>
          <a:fontRef idx="minor">
            <a:schemeClr val="lt1"/>
          </a:fontRef>
        </p:style>
        <p:txBody>
          <a:bodyPr rtlCol="0" anchor="t">
            <a:spAutoFit/>
          </a:bodyPr>
          <a:lstStyle/>
          <a:p>
            <a:pPr algn="ctr"/>
            <a:r>
              <a:rPr lang="en-GB"/>
              <a:t>POLL OPEN</a:t>
            </a:r>
          </a:p>
        </p:txBody>
      </p:sp>
      <p:sp>
        <p:nvSpPr>
          <p:cNvPr id="30" name="TextBox 29"/>
          <p:cNvSpPr txBox="1"/>
          <p:nvPr/>
        </p:nvSpPr>
        <p:spPr>
          <a:xfrm>
            <a:off x="7777004" y="2926267"/>
            <a:ext cx="3551832" cy="1200329"/>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en-GB" sz="3600" dirty="0"/>
              <a:t>DATA CAPTURED</a:t>
            </a:r>
            <a:br>
              <a:rPr lang="en-GB" sz="3600" dirty="0"/>
            </a:br>
            <a:r>
              <a:rPr lang="en-GB" sz="3600" dirty="0"/>
              <a:t>THANK YOU</a:t>
            </a:r>
          </a:p>
        </p:txBody>
      </p:sp>
    </p:spTree>
    <p:custDataLst>
      <p:tags r:id="rId1"/>
    </p:custDataLst>
    <p:extLst>
      <p:ext uri="{BB962C8B-B14F-4D97-AF65-F5344CB8AC3E}">
        <p14:creationId xmlns:p14="http://schemas.microsoft.com/office/powerpoint/2010/main" val="4396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999"/>
                                          </p:stCondLst>
                                        </p:cTn>
                                        <p:tgtEl>
                                          <p:spTgt spid="4"/>
                                        </p:tgtEl>
                                        <p:attrNameLst>
                                          <p:attrName>style.visibility</p:attrName>
                                        </p:attrNameLst>
                                      </p:cBhvr>
                                      <p:to>
                                        <p:strVal val="visible"/>
                                      </p:to>
                                    </p:set>
                                  </p:childTnLst>
                                </p:cTn>
                              </p:par>
                            </p:childTnLst>
                          </p:cTn>
                        </p:par>
                        <p:par>
                          <p:cTn id="7" fill="hold">
                            <p:stCondLst>
                              <p:cond delay="1000"/>
                            </p:stCondLst>
                            <p:childTnLst>
                              <p:par>
                                <p:cTn id="8" presetID="1" presetClass="entr" presetSubtype="0" fill="hold" grpId="0" nodeType="afterEffect">
                                  <p:stCondLst>
                                    <p:cond delay="0"/>
                                  </p:stCondLst>
                                  <p:childTnLst>
                                    <p:set>
                                      <p:cBhvr>
                                        <p:cTn id="9" dur="1" fill="hold">
                                          <p:stCondLst>
                                            <p:cond delay="9"/>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0"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VERSION" val="5.0"/>
  <p:tag name="PERSONS" val="&lt;?xml version=&quot;1.0&quot; encoding=&quot;utf-8&quot;?&gt;&lt;ArrayOfPerson xmlns:xsi=&quot;http://www.w3.org/2001/XMLSchema-instance&quot; xmlns:xsd=&quot;http://www.w3.org/2001/XMLSchema&quot; /&gt;"/>
  <p:tag name="PRESGUID" val="54116968-516d-4c08-89b1-15dc35291270"/>
  <p:tag name="EDITION" val="Express"/>
</p:tagLst>
</file>

<file path=ppt/tags/tag10.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100.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b3aafe6b-a567-4b9f-80db-eb8ae5fb0da6&lt;/GUID&gt;&lt;Name /&gt;&lt;ScreenPosition&gt;BottomRight&lt;/ScreenPosition&gt;&lt;BorderThickness&gt;10&lt;/BorderThickness&gt;&lt;Top&gt;145.461884&lt;/Top&gt;&lt;Left&gt;93.06087&lt;/Left&gt;&lt;Height&gt;28.930315&lt;/Height&gt;&lt;Width&gt;765.674&lt;/Width&gt;&lt;/ShapeDetails&gt;"/>
</p:tagLst>
</file>

<file path=ppt/tags/tag101.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102.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103.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104.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958c2318-42cd-43fb-80ff-785790115cd0&lt;/GUID&gt;&lt;Name /&gt;&lt;ScreenPosition&gt;BottomRight&lt;/ScreenPosition&gt;&lt;BorderThickness&gt;10&lt;/BorderThickness&gt;&lt;Top&gt;215.9496&lt;/Top&gt;&lt;Left&gt;93.06087&lt;/Left&gt;&lt;Height&gt;28.930315&lt;/Height&gt;&lt;Width&gt;765.674&lt;/Width&gt;&lt;/ShapeDetails&gt;"/>
</p:tagLst>
</file>

<file path=ppt/tags/tag105.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106.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107.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108.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ef5bd5d1-1571-4d76-bb91-f2ba46232186&lt;/GUID&gt;&lt;Name /&gt;&lt;ScreenPosition&gt;BottomRight&lt;/ScreenPosition&gt;&lt;BorderThickness&gt;10&lt;/BorderThickness&gt;&lt;Top&gt;286.437317&lt;/Top&gt;&lt;Left&gt;93.06087&lt;/Left&gt;&lt;Height&gt;28.930315&lt;/Height&gt;&lt;Width&gt;765.674&lt;/Width&gt;&lt;/ShapeDetails&gt;"/>
</p:tagLst>
</file>

<file path=ppt/tags/tag109.xml><?xml version="1.0" encoding="utf-8"?>
<p:tagLst xmlns:a="http://schemas.openxmlformats.org/drawingml/2006/main" xmlns:r="http://schemas.openxmlformats.org/officeDocument/2006/relationships" xmlns:p="http://schemas.openxmlformats.org/presentationml/2006/main">
  <p:tag name="TICKWIDTH" val="&lt;?xml version=&quot;1.0&quot; encoding=&quot;utf-8&quot;?&gt;&lt;float&gt;0&lt;/float&gt;"/>
  <p:tag name="SLIDETYPE" val="&lt;?xml version=&quot;1.0&quot; encoding=&quot;utf-8&quot;?&gt;&lt;SlideType&gt;Question&lt;/SlideType&gt;"/>
  <p:tag name="SOUNDOPTIONS" val="&lt;?xml version=&quot;1.0&quot; encoding=&quot;utf-8&quot;?&gt;&lt;SoundOptions xmlns:xsi=&quot;http://www.w3.org/2001/XMLSchema-instance&quot; xmlns:xsd=&quot;http://www.w3.org/2001/XMLSchema&quot;&gt;&lt;GUID&gt;858cdcee-21fb-457e-a376-dd8adae4b000&lt;/GUID&gt;&lt;Name /&gt;&lt;PlaySound&gt;false&lt;/PlaySound&gt;&lt;CountdownSoundTag&gt;SOUND516812080875483109497887998077119494887718969816161&lt;/CountdownSoundTag&gt;&lt;PlayTimesUpSound&gt;false&lt;/PlayTimesUpSound&gt;&lt;TimesUpSoundTag&gt;SOUND111526798997249761108910980117717199831168311485816161&lt;/TimesUpSoundTag&gt;&lt;Loop&gt;true&lt;/Loop&gt;&lt;/SoundOptions&gt;"/>
  <p:tag name="SCORINGOPTIONS" val="&lt;?xml version=&quot;1.0&quot; encoding=&quot;utf-8&quot;?&gt;&lt;ScoringOptions xmlns:xsi=&quot;http://www.w3.org/2001/XMLSchema-instance&quot; xmlns:xsd=&quot;http://www.w3.org/2001/XMLSchema&quot;&gt;&lt;GUID&gt;0118276c-6804-48ec-9c01-83072a8f4526&lt;/GUID&gt;&lt;Name /&gt;&lt;EnableScoring&gt;false&lt;/EnableScoring&gt;&lt;RevealAnswer&gt;true&lt;/RevealAnswer&gt;&lt;PointsForCorrectAnswer&gt;10&lt;/PointsForCorrectAnswer&gt;&lt;SpeedScoring&gt;false&lt;/SpeedScoring&gt;&lt;IsNumberOfCorrectAnswersShown&gt;false&lt;/IsNumberOfCorrectAnswersShown&gt;&lt;/ScoringOptions&gt;"/>
  <p:tag name="RESULTRENDERING" val="&lt;?xml version=&quot;1.0&quot; encoding=&quot;utf-8&quot;?&gt;&lt;DataRendering xmlns:xsi=&quot;http://www.w3.org/2001/XMLSchema-instance&quot; xmlns:xsd=&quot;http://www.w3.org/2001/XMLSchema&quot;&gt;&lt;GUID&gt;df571619-d435-4d8f-b698-1ce97a647f64&lt;/GUID&gt;&lt;Name /&gt;&lt;ShowAverage&gt;false&lt;/ShowAverage&gt;&lt;DisplayType&gt;Bars&lt;/DisplayType&gt;&lt;DisplayNumbersAs&gt;Percentages&lt;/DisplayNumbersAs&gt;&lt;DecimalPlaces&gt;0&lt;/DecimalPlaces&gt;&lt;ShowResultsAxis&gt;false&lt;/ShowResultsAxis&gt;&lt;ShowRangeAxis&gt;true&lt;/ShowRangeAxis&gt;&lt;ShowTotal&gt;true&lt;/ShowTotal&gt;&lt;ShowResults&gt;false&lt;/ShowResults&gt;&lt;CalculatePercentageAs&gt;PercentagesOfVoters&lt;/CalculatePercentageAs&gt;&lt;IsBreakdown&gt;false&lt;/IsBreakdown&gt;&lt;ShowOverall&gt;true&lt;/ShowOverall&gt;&lt;AdjustDecimalPlacesIfNecessary&gt;true&lt;/AdjustDecimalPlacesIfNecessary&gt;&lt;AddDecimalPlaceIfRequired&gt;true&lt;/AddDecimalPlaceIfRequired&gt;&lt;NumberOfChoicesToDisplay&gt;10&lt;/NumberOfChoicesToDisplay&gt;&lt;/DataRendering&gt;"/>
  <p:tag name="COUNTDOWNOPTIONS" val="&lt;?xml version=&quot;1.0&quot; encoding=&quot;utf-8&quot;?&gt;&lt;CountdownOptions xmlns:xsi=&quot;http://www.w3.org/2001/XMLSchema-instance&quot; xmlns:xsd=&quot;http://www.w3.org/2001/XMLSchema&quot;&gt;&lt;GUID&gt;c3af79f4-46c7-4b95-ae24-4b16ae88cbe5&lt;/GUID&gt;&lt;Name /&gt;&lt;HasCountdown&gt;false&lt;/HasCountdown&gt;&lt;Length&gt;10&lt;/Length&gt;&lt;Value&gt;10&lt;/Value&gt;&lt;CountdownType&gt;Analogue&lt;/CountdownType&gt;&lt;Location&gt;&lt;GUID&gt;00000000-0000-0000-0000-000000000000&lt;/GUID&gt;&lt;Name /&gt;&lt;ScreenPosition&gt;BottomRight&lt;/ScreenPosition&gt;&lt;BorderThickness&gt;10&lt;/BorderThickness&gt;&lt;Top&gt;0&lt;/Top&gt;&lt;Left&gt;0&lt;/Left&gt;&lt;Height&gt;35&lt;/Height&gt;&lt;Width&gt;50&lt;/Width&gt;&lt;/Location&gt;&lt;/CountdownOptions&gt;"/>
  <p:tag name="VOTENOWOPTIONS" val="&lt;?xml version=&quot;1.0&quot; encoding=&quot;utf-8&quot;?&gt;&lt;VoteNowOptions xmlns:xsi=&quot;http://www.w3.org/2001/XMLSchema-instance&quot; xmlns:xsd=&quot;http://www.w3.org/2001/XMLSchema&quot;&gt;&lt;GUID&gt;1db0cb2c-ef9c-4035-91eb-22cb02eff317&lt;/GUID&gt;&lt;Name /&gt;&lt;HasVoteNow&gt;true&lt;/HasVoteNow&gt;&lt;TextSingleDigit&gt;POLL OPEN&lt;/TextSingleDigit&gt;&lt;TextMultiDigit&gt;Enter Number(s) and Press Send&lt;/TextMultiDigit&gt;&lt;TextTextVote&gt;Enter Text and Press Send&lt;/TextTextVote&gt;&lt;LocationSingleDigit&gt;&lt;GUID&gt;00000000-0000-0000-0000-000000000000&lt;/GUID&gt;&lt;Name /&gt;&lt;ScreenPosition&gt;TopRight&lt;/ScreenPosition&gt;&lt;BorderThickness&gt;10&lt;/BorderThickness&gt;&lt;Top&gt;0&lt;/Top&gt;&lt;Left&gt;0&lt;/Left&gt;&lt;Height&gt;35&lt;/Height&gt;&lt;Width&gt;100&lt;/Width&gt;&lt;/LocationSingleDigit&gt;&lt;LocationMultiDigit&gt;&lt;GUID&gt;00000000-0000-0000-0000-000000000000&lt;/GUID&gt;&lt;Name /&gt;&lt;ScreenPosition&gt;TopRight&lt;/ScreenPosition&gt;&lt;BorderThickness&gt;10&lt;/BorderThickness&gt;&lt;Top&gt;0&lt;/Top&gt;&lt;Left&gt;0&lt;/Left&gt;&lt;Height&gt;35&lt;/Height&gt;&lt;Width&gt;100&lt;/Width&gt;&lt;/LocationMultiDigit&gt;&lt;LocationTextVote&gt;&lt;GUID&gt;00000000-0000-0000-0000-000000000000&lt;/GUID&gt;&lt;Name /&gt;&lt;ScreenPosition&gt;TopRight&lt;/ScreenPosition&gt;&lt;BorderThickness&gt;10&lt;/BorderThickness&gt;&lt;Top&gt;0&lt;/Top&gt;&lt;Left&gt;0&lt;/Left&gt;&lt;Height&gt;35&lt;/Height&gt;&lt;Width&gt;100&lt;/Width&gt;&lt;/LocationTextVote&gt;&lt;Shape&gt;msoShapeRectangle&lt;/Shape&gt;&lt;/VoteNowOptions&gt;"/>
  <p:tag name="LASTMODE" val="&lt;?xml version=&quot;1.0&quot; encoding=&quot;utf-8&quot;?&gt;&lt;int&gt;0&lt;/int&gt;"/>
  <p:tag name="QUESTIONDEFINITION" val="&lt;?xml version=&quot;1.0&quot; encoding=&quot;utf-8&quot;?&gt;&lt;MultipleChoiceQuestion xmlns:xsi=&quot;http://www.w3.org/2001/XMLSchema-instance&quot; xmlns:xsd=&quot;http://www.w3.org/2001/XMLSchema&quot;&gt;&lt;GUID&gt;e2611e1b-8f05-489c-a9ae-75f49d448b1c&lt;/GUID&gt;&lt;Name /&gt;&lt;Text&gt;Would you recommend this meeting to a friend or colleague?&lt;/Text&gt;&lt;SubChoiceDefinitions&gt;&lt;SubChoiceDefinition&gt;&lt;Name&gt;_default&lt;/Name&gt;&lt;SubChoiceSourceReferences /&gt;&lt;/SubChoiceDefinition&gt;&lt;/SubChoiceDefinitions&gt;&lt;SubText /&gt;&lt;IndividualWeightingText /&gt;&lt;QuestionType&gt;MultipleChoice&lt;/QuestionType&gt;&lt;Source&gt;Handsets&lt;/Source&gt;&lt;Choices&gt;&lt;Choice xsi:type=&quot;DiscreteChoice&quot;&gt;&lt;GUID&gt;69c251ba-1463-4925-8530-7b36e9cae3c1&lt;/GUID&gt;&lt;Name /&gt;&lt;IsSelected&gt;true&lt;/IsSelected&gt;&lt;Description&gt;Yes&lt;/Description&gt;&lt;Key&gt;1&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15471e24-ca1f-488f-b2a6-1b99b8f04a87&lt;/GUID&gt;&lt;Name /&gt;&lt;IsSelected&gt;true&lt;/IsSelected&gt;&lt;Description&gt;No&lt;/Description&gt;&lt;Key&gt;2&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52cb2ab3-2266-484b-90ce-662eeb2772d1&lt;/GUID&gt;&lt;Name /&gt;&lt;IsSelected&gt;true&lt;/IsSelected&gt;&lt;Description&gt;Not sure&lt;/Description&gt;&lt;Key&gt;3&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s&gt;&lt;HasData&gt;false&lt;/HasData&gt;&lt;MasterQuestionNumSubChoices&gt;0&lt;/MasterQuestionNumSubChoices&gt;&lt;TimeOpenMS&gt;0&lt;/TimeOpenMS&gt;&lt;IsQuestionWeighted&gt;false&lt;/IsQuestionWeighted&gt;&lt;CorrectAnswerVotesNumber&gt;0&lt;/CorrectAnswerVotesNumber&gt;&lt;CorrectAnswerVotesPercent&gt;0&lt;/CorrectAnswerVotesPercent&gt;&lt;ReactorPollDetails&gt;&lt;MeetingId&gt;0&lt;/MeetingId&gt;&lt;SessionId&gt;0&lt;/SessionId&gt;&lt;TenancyId&gt;0&lt;/TenancyId&gt;&lt;LatestPollId&gt;0&lt;/LatestPollId&gt;&lt;/ReactorPollDetails&gt;&lt;Ranking&gt;false&lt;/Ranking&gt;&lt;MaxNumResponses&gt;1&lt;/MaxNumResponses&gt;&lt;MultipleChoiceSubTypeValue&gt;AnyOrder&lt;/MultipleChoiceSubTypeValue&gt;&lt;/MultipleChoiceQuestion&gt;"/>
  <p:tag name="SEQUENCECOUNT" val="&lt;?xml version=&quot;1.0&quot; encoding=&quot;utf-8&quot;?&gt;&lt;int&gt;43&lt;/int&gt;"/>
  <p:tag name="MEETOO" val="54116968-516d-4c08-89b1-15dc35291270"/>
</p:tagLst>
</file>

<file path=ppt/tags/tag11.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110.xml><?xml version="1.0" encoding="utf-8"?>
<p:tagLst xmlns:a="http://schemas.openxmlformats.org/drawingml/2006/main" xmlns:r="http://schemas.openxmlformats.org/officeDocument/2006/relationships" xmlns:p="http://schemas.openxmlformats.org/presentationml/2006/main">
  <p:tag name="STARTANIMATION" val="OpenQuestion"/>
  <p:tag name="QUESTIONGUID" val="10a497cd-aec8-4f36-9fe8-0b948f1faf00"/>
</p:tagLst>
</file>

<file path=ppt/tags/tag111.xml><?xml version="1.0" encoding="utf-8"?>
<p:tagLst xmlns:a="http://schemas.openxmlformats.org/drawingml/2006/main" xmlns:r="http://schemas.openxmlformats.org/officeDocument/2006/relationships" xmlns:p="http://schemas.openxmlformats.org/presentationml/2006/main">
  <p:tag name="QUESTIONGUID" val="e2611e1b-8f05-489c-a9ae-75f49d448b1c"/>
  <p:tag name="DESELECT" val="&lt;?xml version=&quot;1.0&quot; encoding=&quot;utf-8&quot;?&gt;&lt;ShapeEvent xmlns:xsi=&quot;http://www.w3.org/2001/XMLSchema-instance&quot; xmlns:xsd=&quot;http://www.w3.org/2001/XMLSchema&quot;&gt;&lt;Event&gt;SizePlaceholder&lt;/Event&gt;&lt;Arguments /&gt;&lt;/ShapeEvent&gt;"/>
  <p:tag name="SHAPEDETAILS" val="&lt;?xml version=&quot;1.0&quot; encoding=&quot;utf-8&quot;?&gt;&lt;ShapeDetails xmlns:xsi=&quot;http://www.w3.org/2001/XMLSchema-instance&quot; xmlns:xsd=&quot;http://www.w3.org/2001/XMLSchema&quot;&gt;&lt;GUID&gt;2ce46cf0-c2eb-4c74-ac33-1b5a81004a65&lt;/GUID&gt;&lt;Name /&gt;&lt;ScreenPosition&gt;BottomRight&lt;/ScreenPosition&gt;&lt;BorderThickness&gt;10&lt;/BorderThickness&gt;&lt;Top&gt;104.654488&lt;/Top&gt;&lt;Left&gt;48&lt;/Left&gt;&lt;Height&gt;351.6885&lt;/Height&gt;&lt;Width&gt;864&lt;/Width&gt;&lt;/ShapeDetails&gt;"/>
</p:tagLst>
</file>

<file path=ppt/tags/tag112.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113.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114.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115.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b3aafe6b-a567-4b9f-80db-eb8ae5fb0da6&lt;/GUID&gt;&lt;Name /&gt;&lt;ScreenPosition&gt;BottomRight&lt;/ScreenPosition&gt;&lt;BorderThickness&gt;10&lt;/BorderThickness&gt;&lt;Top&gt;145.461884&lt;/Top&gt;&lt;Left&gt;93.06087&lt;/Left&gt;&lt;Height&gt;28.930315&lt;/Height&gt;&lt;Width&gt;765.674&lt;/Width&gt;&lt;/ShapeDetails&gt;"/>
</p:tagLst>
</file>

<file path=ppt/tags/tag116.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117.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118.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119.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958c2318-42cd-43fb-80ff-785790115cd0&lt;/GUID&gt;&lt;Name /&gt;&lt;ScreenPosition&gt;BottomRight&lt;/ScreenPosition&gt;&lt;BorderThickness&gt;10&lt;/BorderThickness&gt;&lt;Top&gt;215.9496&lt;/Top&gt;&lt;Left&gt;93.06087&lt;/Left&gt;&lt;Height&gt;28.930315&lt;/Height&gt;&lt;Width&gt;765.674&lt;/Width&gt;&lt;/ShapeDetails&gt;"/>
</p:tagLst>
</file>

<file path=ppt/tags/tag12.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958c2318-42cd-43fb-80ff-785790115cd0&lt;/GUID&gt;&lt;Name /&gt;&lt;ScreenPosition&gt;BottomRight&lt;/ScreenPosition&gt;&lt;BorderThickness&gt;10&lt;/BorderThickness&gt;&lt;Top&gt;215.9496&lt;/Top&gt;&lt;Left&gt;93.06087&lt;/Left&gt;&lt;Height&gt;28.930315&lt;/Height&gt;&lt;Width&gt;765.674&lt;/Width&gt;&lt;/ShapeDetails&gt;"/>
</p:tagLst>
</file>

<file path=ppt/tags/tag120.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121.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122.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123.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ef5bd5d1-1571-4d76-bb91-f2ba46232186&lt;/GUID&gt;&lt;Name /&gt;&lt;ScreenPosition&gt;BottomRight&lt;/ScreenPosition&gt;&lt;BorderThickness&gt;10&lt;/BorderThickness&gt;&lt;Top&gt;286.437317&lt;/Top&gt;&lt;Left&gt;93.06087&lt;/Left&gt;&lt;Height&gt;28.930315&lt;/Height&gt;&lt;Width&gt;765.674&lt;/Width&gt;&lt;/ShapeDetails&gt;"/>
</p:tagLst>
</file>

<file path=ppt/tags/tag124.xml><?xml version="1.0" encoding="utf-8"?>
<p:tagLst xmlns:a="http://schemas.openxmlformats.org/drawingml/2006/main" xmlns:r="http://schemas.openxmlformats.org/officeDocument/2006/relationships" xmlns:p="http://schemas.openxmlformats.org/presentationml/2006/main">
  <p:tag name="TICKWIDTH" val="&lt;?xml version=&quot;1.0&quot; encoding=&quot;utf-8&quot;?&gt;&lt;float&gt;0&lt;/float&gt;"/>
  <p:tag name="SLIDETYPE" val="&lt;?xml version=&quot;1.0&quot; encoding=&quot;utf-8&quot;?&gt;&lt;SlideType&gt;Question&lt;/SlideType&gt;"/>
  <p:tag name="SOUNDOPTIONS" val="&lt;?xml version=&quot;1.0&quot; encoding=&quot;utf-8&quot;?&gt;&lt;SoundOptions xmlns:xsi=&quot;http://www.w3.org/2001/XMLSchema-instance&quot; xmlns:xsd=&quot;http://www.w3.org/2001/XMLSchema&quot;&gt;&lt;GUID&gt;858cdcee-21fb-457e-a376-dd8adae4b000&lt;/GUID&gt;&lt;Name /&gt;&lt;PlaySound&gt;false&lt;/PlaySound&gt;&lt;CountdownSoundTag&gt;SOUND516812080875483109497887998077119494887718969816161&lt;/CountdownSoundTag&gt;&lt;PlayTimesUpSound&gt;false&lt;/PlayTimesUpSound&gt;&lt;TimesUpSoundTag&gt;SOUND111526798997249761108910980117717199831168311485816161&lt;/TimesUpSoundTag&gt;&lt;Loop&gt;true&lt;/Loop&gt;&lt;/SoundOptions&gt;"/>
  <p:tag name="VOTENOWOPTIONS" val="&lt;?xml version=&quot;1.0&quot; encoding=&quot;utf-8&quot;?&gt;&lt;VoteNowOptions xmlns:xsi=&quot;http://www.w3.org/2001/XMLSchema-instance&quot; xmlns:xsd=&quot;http://www.w3.org/2001/XMLSchema&quot;&gt;&lt;GUID&gt;1db0cb2c-ef9c-4035-91eb-22cb02eff317&lt;/GUID&gt;&lt;HasVoteNow&gt;true&lt;/HasVoteNow&gt;&lt;TextSingleDigit&gt;POLL OPEN&lt;/TextSingleDigit&gt;&lt;TextMultiDigit&gt;Enter Number(s) and Press Send&lt;/TextMultiDigit&gt;&lt;TextTextVote&gt;Enter Text and Press Send&lt;/TextTextVote&gt;&lt;LocationSingleDigit&gt;&lt;GUID&gt;00000000-0000-0000-0000-000000000000&lt;/GUID&gt;&lt;ScreenPosition&gt;TopRight&lt;/ScreenPosition&gt;&lt;BorderThickness&gt;10&lt;/BorderThickness&gt;&lt;Top&gt;0&lt;/Top&gt;&lt;Left&gt;0&lt;/Left&gt;&lt;Height&gt;35&lt;/Height&gt;&lt;Width&gt;100&lt;/Width&gt;&lt;/LocationSingleDigit&gt;&lt;LocationMultiDigit&gt;&lt;GUID&gt;00000000-0000-0000-0000-000000000000&lt;/GUID&gt;&lt;ScreenPosition&gt;TopRight&lt;/ScreenPosition&gt;&lt;BorderThickness&gt;10&lt;/BorderThickness&gt;&lt;Top&gt;0&lt;/Top&gt;&lt;Left&gt;0&lt;/Left&gt;&lt;Height&gt;35&lt;/Height&gt;&lt;Width&gt;100&lt;/Width&gt;&lt;/LocationMultiDigit&gt;&lt;LocationTextVote&gt;&lt;GUID&gt;00000000-0000-0000-0000-000000000000&lt;/GUID&gt;&lt;ScreenPosition&gt;TopRight&lt;/ScreenPosition&gt;&lt;BorderThickness&gt;10&lt;/BorderThickness&gt;&lt;Top&gt;0&lt;/Top&gt;&lt;Left&gt;0&lt;/Left&gt;&lt;Height&gt;35&lt;/Height&gt;&lt;Width&gt;100&lt;/Width&gt;&lt;/LocationTextVote&gt;&lt;Shape&gt;msoShapeRectangle&lt;/Shape&gt;&lt;/VoteNowOptions&gt;"/>
  <p:tag name="SCORINGOPTIONS" val="&lt;?xml version=&quot;1.0&quot; encoding=&quot;utf-8&quot;?&gt;&lt;ScoringOptions xmlns:xsi=&quot;http://www.w3.org/2001/XMLSchema-instance&quot; xmlns:xsd=&quot;http://www.w3.org/2001/XMLSchema&quot;&gt;&lt;GUID&gt;0118276c-6804-48ec-9c01-83072a8f4526&lt;/GUID&gt;&lt;Name /&gt;&lt;EnableScoring&gt;false&lt;/EnableScoring&gt;&lt;RevealAnswer&gt;true&lt;/RevealAnswer&gt;&lt;PointsForCorrectAnswer&gt;10&lt;/PointsForCorrectAnswer&gt;&lt;SpeedScoring&gt;false&lt;/SpeedScoring&gt;&lt;IsNumberOfCorrectAnswersShown&gt;false&lt;/IsNumberOfCorrectAnswersShown&gt;&lt;/ScoringOptions&gt;"/>
  <p:tag name="RESULTRENDERING" val="&lt;?xml version=&quot;1.0&quot; encoding=&quot;utf-8&quot;?&gt;&lt;DataRendering xmlns:xsi=&quot;http://www.w3.org/2001/XMLSchema-instance&quot; xmlns:xsd=&quot;http://www.w3.org/2001/XMLSchema&quot;&gt;&lt;GUID&gt;df571619-d435-4d8f-b698-1ce97a647f64&lt;/GUID&gt;&lt;Name /&gt;&lt;ShowAverage&gt;false&lt;/ShowAverage&gt;&lt;DisplayType&gt;Bars&lt;/DisplayType&gt;&lt;DisplayNumbersAs&gt;Percentages&lt;/DisplayNumbersAs&gt;&lt;DecimalPlaces&gt;0&lt;/DecimalPlaces&gt;&lt;ShowResultsAxis&gt;false&lt;/ShowResultsAxis&gt;&lt;ShowRangeAxis&gt;true&lt;/ShowRangeAxis&gt;&lt;ShowTotal&gt;true&lt;/ShowTotal&gt;&lt;ShowResults&gt;false&lt;/ShowResults&gt;&lt;CalculatePercentageAs&gt;PercentagesOfVoters&lt;/CalculatePercentageAs&gt;&lt;IsBreakdown&gt;false&lt;/IsBreakdown&gt;&lt;ShowOverall&gt;true&lt;/ShowOverall&gt;&lt;AdjustDecimalPlacesIfNecessary&gt;true&lt;/AdjustDecimalPlacesIfNecessary&gt;&lt;AddDecimalPlaceIfRequired&gt;true&lt;/AddDecimalPlaceIfRequired&gt;&lt;NumberOfChoicesToDisplay&gt;10&lt;/NumberOfChoicesToDisplay&gt;&lt;/DataRendering&gt;"/>
  <p:tag name="COUNTDOWNOPTIONS" val="&lt;?xml version=&quot;1.0&quot; encoding=&quot;utf-8&quot;?&gt;&lt;CountdownOptions xmlns:xsi=&quot;http://www.w3.org/2001/XMLSchema-instance&quot; xmlns:xsd=&quot;http://www.w3.org/2001/XMLSchema&quot;&gt;&lt;GUID&gt;c3af79f4-46c7-4b95-ae24-4b16ae88cbe5&lt;/GUID&gt;&lt;Name /&gt;&lt;HasCountdown&gt;false&lt;/HasCountdown&gt;&lt;Length&gt;10&lt;/Length&gt;&lt;Value&gt;10&lt;/Value&gt;&lt;CountdownType&gt;Analogue&lt;/CountdownType&gt;&lt;Location&gt;&lt;GUID&gt;00000000-0000-0000-0000-000000000000&lt;/GUID&gt;&lt;Name /&gt;&lt;ScreenPosition&gt;BottomRight&lt;/ScreenPosition&gt;&lt;BorderThickness&gt;10&lt;/BorderThickness&gt;&lt;Top&gt;0&lt;/Top&gt;&lt;Left&gt;0&lt;/Left&gt;&lt;Height&gt;35&lt;/Height&gt;&lt;Width&gt;50&lt;/Width&gt;&lt;/Location&gt;&lt;/CountdownOptions&gt;"/>
  <p:tag name="LASTMODE" val="&lt;?xml version=&quot;1.0&quot; encoding=&quot;utf-8&quot;?&gt;&lt;int&gt;0&lt;/int&gt;"/>
  <p:tag name="QUESTIONDEFINITION" val="&lt;?xml version=&quot;1.0&quot; encoding=&quot;utf-8&quot;?&gt;&lt;MultipleChoiceQuestion xmlns:xsi=&quot;http://www.w3.org/2001/XMLSchema-instance&quot; xmlns:xsd=&quot;http://www.w3.org/2001/XMLSchema&quot;&gt;&lt;GUID&gt;8e75caf1-50c1-472c-b308-bcb842817cdc&lt;/GUID&gt;&lt;Name /&gt;&lt;Text&gt;The quality of pre-event administration was…&lt;/Text&gt;&lt;SubChoiceDefinitions&gt;&lt;SubChoiceDefinition&gt;&lt;Name&gt;_default&lt;/Name&gt;&lt;SubChoiceSourceReferences /&gt;&lt;/SubChoiceDefinition&gt;&lt;/SubChoiceDefinitions&gt;&lt;SubText /&gt;&lt;IndividualWeightingText /&gt;&lt;QuestionType&gt;MultipleChoice&lt;/QuestionType&gt;&lt;Source&gt;Handsets&lt;/Source&gt;&lt;Choices&gt;&lt;Choice xsi:type=&quot;DiscreteChoice&quot;&gt;&lt;GUID&gt;0b38a9de-fee6-488c-9d64-259c9bdc1dab&lt;/GUID&gt;&lt;Name /&gt;&lt;IsSelected&gt;true&lt;/IsSelected&gt;&lt;Description&gt;Very poor&lt;/Description&gt;&lt;Key&gt;1&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4de2e60f-106e-47e3-87b6-3e44ee8eeecb&lt;/GUID&gt;&lt;Name /&gt;&lt;IsSelected&gt;true&lt;/IsSelected&gt;&lt;Description&gt;Poor&lt;/Description&gt;&lt;Key&gt;2&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fd5cf93d-7bea-4b82-a516-a945a1189029&lt;/GUID&gt;&lt;Name /&gt;&lt;IsSelected&gt;true&lt;/IsSelected&gt;&lt;Description&gt;Average&lt;/Description&gt;&lt;Key&gt;3&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601c5c35-e4db-4c15-9c18-31d753665a51&lt;/GUID&gt;&lt;Name /&gt;&lt;IsSelected&gt;true&lt;/IsSelected&gt;&lt;Description&gt;Good&lt;/Description&gt;&lt;Key&gt;4&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81a9e08a-8801-4f22-9a6e-af90ed094e1f&lt;/GUID&gt;&lt;Name /&gt;&lt;IsSelected&gt;true&lt;/IsSelected&gt;&lt;Description&gt;Very good&lt;/Description&gt;&lt;Key&gt;5&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s&gt;&lt;HasData&gt;false&lt;/HasData&gt;&lt;MasterQuestionNumSubChoices&gt;0&lt;/MasterQuestionNumSubChoices&gt;&lt;TimeOpenMS&gt;0&lt;/TimeOpenMS&gt;&lt;IsQuestionWeighted&gt;false&lt;/IsQuestionWeighted&gt;&lt;CorrectAnswerVotesNumber&gt;0&lt;/CorrectAnswerVotesNumber&gt;&lt;CorrectAnswerVotesPercent&gt;0&lt;/CorrectAnswerVotesPercent&gt;&lt;ReactorPollDetails&gt;&lt;MeetingId&gt;0&lt;/MeetingId&gt;&lt;SessionId&gt;0&lt;/SessionId&gt;&lt;TenancyId&gt;0&lt;/TenancyId&gt;&lt;LatestPollId&gt;0&lt;/LatestPollId&gt;&lt;/ReactorPollDetails&gt;&lt;Ranking&gt;false&lt;/Ranking&gt;&lt;MaxNumResponses&gt;1&lt;/MaxNumResponses&gt;&lt;MultipleChoiceSubTypeValue&gt;AnyOrder&lt;/MultipleChoiceSubTypeValue&gt;&lt;/MultipleChoiceQuestion&gt;"/>
  <p:tag name="SEQUENCECOUNT" val="&lt;?xml version=&quot;1.0&quot; encoding=&quot;utf-8&quot;?&gt;&lt;int&gt;38&lt;/int&gt;"/>
  <p:tag name="MEETOO" val="54116968-516d-4c08-89b1-15dc35291270"/>
</p:tagLst>
</file>

<file path=ppt/tags/tag125.xml><?xml version="1.0" encoding="utf-8"?>
<p:tagLst xmlns:a="http://schemas.openxmlformats.org/drawingml/2006/main" xmlns:r="http://schemas.openxmlformats.org/officeDocument/2006/relationships" xmlns:p="http://schemas.openxmlformats.org/presentationml/2006/main">
  <p:tag name="STARTANIMATION" val="OpenQuestion"/>
  <p:tag name="QUESTIONGUID" val="10a497cd-aec8-4f36-9fe8-0b948f1faf00"/>
</p:tagLst>
</file>

<file path=ppt/tags/tag126.xml><?xml version="1.0" encoding="utf-8"?>
<p:tagLst xmlns:a="http://schemas.openxmlformats.org/drawingml/2006/main" xmlns:r="http://schemas.openxmlformats.org/officeDocument/2006/relationships" xmlns:p="http://schemas.openxmlformats.org/presentationml/2006/main">
  <p:tag name="QUESTIONGUID" val="8e75caf1-50c1-472c-b308-bcb842817cdc"/>
  <p:tag name="DESELECT" val="&lt;?xml version=&quot;1.0&quot; encoding=&quot;utf-8&quot;?&gt;&lt;ShapeEvent xmlns:xsi=&quot;http://www.w3.org/2001/XMLSchema-instance&quot; xmlns:xsd=&quot;http://www.w3.org/2001/XMLSchema&quot;&gt;&lt;Event&gt;SizePlaceholder&lt;/Event&gt;&lt;Arguments /&gt;&lt;/ShapeEvent&gt;"/>
  <p:tag name="SHAPEDETAILS" val="&lt;?xml version=&quot;1.0&quot; encoding=&quot;utf-8&quot;?&gt;&lt;ShapeDetails xmlns:xsi=&quot;http://www.w3.org/2001/XMLSchema-instance&quot; xmlns:xsd=&quot;http://www.w3.org/2001/XMLSchema&quot;&gt;&lt;GUID&gt;417ff5f7-cd1d-4ec7-8671-2affe1ed8608&lt;/GUID&gt;&lt;Name /&gt;&lt;ScreenPosition&gt;BottomRight&lt;/ScreenPosition&gt;&lt;BorderThickness&gt;10&lt;/BorderThickness&gt;&lt;Top&gt;104.654488&lt;/Top&gt;&lt;Left&gt;48&lt;/Left&gt;&lt;Height&gt;351.6885&lt;/Height&gt;&lt;Width&gt;864&lt;/Width&gt;&lt;/ShapeDetails&gt;"/>
</p:tagLst>
</file>

<file path=ppt/tags/tag127.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128.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129.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13.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130.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b3aafe6b-a567-4b9f-80db-eb8ae5fb0da6&lt;/GUID&gt;&lt;Name /&gt;&lt;ScreenPosition&gt;BottomRight&lt;/ScreenPosition&gt;&lt;BorderThickness&gt;10&lt;/BorderThickness&gt;&lt;Top&gt;145.461884&lt;/Top&gt;&lt;Left&gt;93.06087&lt;/Left&gt;&lt;Height&gt;28.930315&lt;/Height&gt;&lt;Width&gt;765.674&lt;/Width&gt;&lt;/ShapeDetails&gt;"/>
</p:tagLst>
</file>

<file path=ppt/tags/tag131.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132.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133.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134.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958c2318-42cd-43fb-80ff-785790115cd0&lt;/GUID&gt;&lt;Name /&gt;&lt;ScreenPosition&gt;BottomRight&lt;/ScreenPosition&gt;&lt;BorderThickness&gt;10&lt;/BorderThickness&gt;&lt;Top&gt;215.9496&lt;/Top&gt;&lt;Left&gt;93.06087&lt;/Left&gt;&lt;Height&gt;28.930315&lt;/Height&gt;&lt;Width&gt;765.674&lt;/Width&gt;&lt;/ShapeDetails&gt;"/>
</p:tagLst>
</file>

<file path=ppt/tags/tag135.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136.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137.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138.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ef5bd5d1-1571-4d76-bb91-f2ba46232186&lt;/GUID&gt;&lt;Name /&gt;&lt;ScreenPosition&gt;BottomRight&lt;/ScreenPosition&gt;&lt;BorderThickness&gt;10&lt;/BorderThickness&gt;&lt;Top&gt;286.437317&lt;/Top&gt;&lt;Left&gt;93.06087&lt;/Left&gt;&lt;Height&gt;28.930315&lt;/Height&gt;&lt;Width&gt;765.674&lt;/Width&gt;&lt;/ShapeDetails&gt;"/>
</p:tagLst>
</file>

<file path=ppt/tags/tag139.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14.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140.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141.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142.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72112f28-4eed-42fd-ae3d-ab36f0ab79ec&lt;/GUID&gt;&lt;Name /&gt;&lt;ScreenPosition&gt;BottomRight&lt;/ScreenPosition&gt;&lt;BorderThickness&gt;10&lt;/BorderThickness&gt;&lt;Top&gt;356.924957&lt;/Top&gt;&lt;Left&gt;93.06087&lt;/Left&gt;&lt;Height&gt;28.930315&lt;/Height&gt;&lt;Width&gt;765.674&lt;/Width&gt;&lt;/ShapeDetails&gt;"/>
</p:tagLst>
</file>

<file path=ppt/tags/tag143.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144.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145.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146.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4fb49f1b-34e4-4208-9395-5f232940872b&lt;/GUID&gt;&lt;Name /&gt;&lt;ScreenPosition&gt;BottomRight&lt;/ScreenPosition&gt;&lt;BorderThickness&gt;10&lt;/BorderThickness&gt;&lt;Top&gt;427.4127&lt;/Top&gt;&lt;Left&gt;93.06087&lt;/Left&gt;&lt;Height&gt;28.930315&lt;/Height&gt;&lt;Width&gt;765.674&lt;/Width&gt;&lt;/ShapeDetails&gt;"/>
</p:tagLst>
</file>

<file path=ppt/tags/tag147.xml><?xml version="1.0" encoding="utf-8"?>
<p:tagLst xmlns:a="http://schemas.openxmlformats.org/drawingml/2006/main" xmlns:r="http://schemas.openxmlformats.org/officeDocument/2006/relationships" xmlns:p="http://schemas.openxmlformats.org/presentationml/2006/main">
  <p:tag name="TICKWIDTH" val="&lt;?xml version=&quot;1.0&quot; encoding=&quot;utf-8&quot;?&gt;&lt;float&gt;0&lt;/float&gt;"/>
  <p:tag name="SLIDETYPE" val="&lt;?xml version=&quot;1.0&quot; encoding=&quot;utf-8&quot;?&gt;&lt;SlideType&gt;Question&lt;/SlideType&gt;"/>
  <p:tag name="SOUNDOPTIONS" val="&lt;?xml version=&quot;1.0&quot; encoding=&quot;utf-8&quot;?&gt;&lt;SoundOptions xmlns:xsi=&quot;http://www.w3.org/2001/XMLSchema-instance&quot; xmlns:xsd=&quot;http://www.w3.org/2001/XMLSchema&quot;&gt;&lt;GUID&gt;858cdcee-21fb-457e-a376-dd8adae4b000&lt;/GUID&gt;&lt;Name /&gt;&lt;PlaySound&gt;false&lt;/PlaySound&gt;&lt;CountdownSoundTag&gt;SOUND516812080875483109497887998077119494887718969816161&lt;/CountdownSoundTag&gt;&lt;PlayTimesUpSound&gt;false&lt;/PlayTimesUpSound&gt;&lt;TimesUpSoundTag&gt;SOUND111526798997249761108910980117717199831168311485816161&lt;/TimesUpSoundTag&gt;&lt;Loop&gt;true&lt;/Loop&gt;&lt;/SoundOptions&gt;"/>
  <p:tag name="VOTENOWOPTIONS" val="&lt;?xml version=&quot;1.0&quot; encoding=&quot;utf-8&quot;?&gt;&lt;VoteNowOptions xmlns:xsi=&quot;http://www.w3.org/2001/XMLSchema-instance&quot; xmlns:xsd=&quot;http://www.w3.org/2001/XMLSchema&quot;&gt;&lt;GUID&gt;1db0cb2c-ef9c-4035-91eb-22cb02eff317&lt;/GUID&gt;&lt;HasVoteNow&gt;true&lt;/HasVoteNow&gt;&lt;TextSingleDigit&gt;POLL OPEN&lt;/TextSingleDigit&gt;&lt;TextMultiDigit&gt;Enter Number(s) and Press Send&lt;/TextMultiDigit&gt;&lt;TextTextVote&gt;Enter Text and Press Send&lt;/TextTextVote&gt;&lt;LocationSingleDigit&gt;&lt;GUID&gt;00000000-0000-0000-0000-000000000000&lt;/GUID&gt;&lt;ScreenPosition&gt;TopRight&lt;/ScreenPosition&gt;&lt;BorderThickness&gt;10&lt;/BorderThickness&gt;&lt;Top&gt;0&lt;/Top&gt;&lt;Left&gt;0&lt;/Left&gt;&lt;Height&gt;35&lt;/Height&gt;&lt;Width&gt;100&lt;/Width&gt;&lt;/LocationSingleDigit&gt;&lt;LocationMultiDigit&gt;&lt;GUID&gt;00000000-0000-0000-0000-000000000000&lt;/GUID&gt;&lt;ScreenPosition&gt;TopRight&lt;/ScreenPosition&gt;&lt;BorderThickness&gt;10&lt;/BorderThickness&gt;&lt;Top&gt;0&lt;/Top&gt;&lt;Left&gt;0&lt;/Left&gt;&lt;Height&gt;35&lt;/Height&gt;&lt;Width&gt;100&lt;/Width&gt;&lt;/LocationMultiDigit&gt;&lt;LocationTextVote&gt;&lt;GUID&gt;00000000-0000-0000-0000-000000000000&lt;/GUID&gt;&lt;ScreenPosition&gt;TopRight&lt;/ScreenPosition&gt;&lt;BorderThickness&gt;10&lt;/BorderThickness&gt;&lt;Top&gt;0&lt;/Top&gt;&lt;Left&gt;0&lt;/Left&gt;&lt;Height&gt;35&lt;/Height&gt;&lt;Width&gt;100&lt;/Width&gt;&lt;/LocationTextVote&gt;&lt;Shape&gt;msoShapeRectangle&lt;/Shape&gt;&lt;/VoteNowOptions&gt;"/>
  <p:tag name="SCORINGOPTIONS" val="&lt;?xml version=&quot;1.0&quot; encoding=&quot;utf-8&quot;?&gt;&lt;ScoringOptions xmlns:xsi=&quot;http://www.w3.org/2001/XMLSchema-instance&quot; xmlns:xsd=&quot;http://www.w3.org/2001/XMLSchema&quot;&gt;&lt;GUID&gt;0118276c-6804-48ec-9c01-83072a8f4526&lt;/GUID&gt;&lt;Name /&gt;&lt;EnableScoring&gt;false&lt;/EnableScoring&gt;&lt;RevealAnswer&gt;true&lt;/RevealAnswer&gt;&lt;PointsForCorrectAnswer&gt;10&lt;/PointsForCorrectAnswer&gt;&lt;SpeedScoring&gt;false&lt;/SpeedScoring&gt;&lt;IsNumberOfCorrectAnswersShown&gt;false&lt;/IsNumberOfCorrectAnswersShown&gt;&lt;/ScoringOptions&gt;"/>
  <p:tag name="RESULTRENDERING" val="&lt;?xml version=&quot;1.0&quot; encoding=&quot;utf-8&quot;?&gt;&lt;DataRendering xmlns:xsi=&quot;http://www.w3.org/2001/XMLSchema-instance&quot; xmlns:xsd=&quot;http://www.w3.org/2001/XMLSchema&quot;&gt;&lt;GUID&gt;df571619-d435-4d8f-b698-1ce97a647f64&lt;/GUID&gt;&lt;Name /&gt;&lt;ShowAverage&gt;false&lt;/ShowAverage&gt;&lt;DisplayType&gt;Bars&lt;/DisplayType&gt;&lt;DisplayNumbersAs&gt;Percentages&lt;/DisplayNumbersAs&gt;&lt;DecimalPlaces&gt;0&lt;/DecimalPlaces&gt;&lt;ShowResultsAxis&gt;false&lt;/ShowResultsAxis&gt;&lt;ShowRangeAxis&gt;true&lt;/ShowRangeAxis&gt;&lt;ShowTotal&gt;true&lt;/ShowTotal&gt;&lt;ShowResults&gt;false&lt;/ShowResults&gt;&lt;CalculatePercentageAs&gt;PercentagesOfVoters&lt;/CalculatePercentageAs&gt;&lt;IsBreakdown&gt;false&lt;/IsBreakdown&gt;&lt;ShowOverall&gt;true&lt;/ShowOverall&gt;&lt;AdjustDecimalPlacesIfNecessary&gt;true&lt;/AdjustDecimalPlacesIfNecessary&gt;&lt;AddDecimalPlaceIfRequired&gt;true&lt;/AddDecimalPlaceIfRequired&gt;&lt;NumberOfChoicesToDisplay&gt;10&lt;/NumberOfChoicesToDisplay&gt;&lt;/DataRendering&gt;"/>
  <p:tag name="COUNTDOWNOPTIONS" val="&lt;?xml version=&quot;1.0&quot; encoding=&quot;utf-8&quot;?&gt;&lt;CountdownOptions xmlns:xsi=&quot;http://www.w3.org/2001/XMLSchema-instance&quot; xmlns:xsd=&quot;http://www.w3.org/2001/XMLSchema&quot;&gt;&lt;GUID&gt;c3af79f4-46c7-4b95-ae24-4b16ae88cbe5&lt;/GUID&gt;&lt;Name /&gt;&lt;HasCountdown&gt;false&lt;/HasCountdown&gt;&lt;Length&gt;10&lt;/Length&gt;&lt;Value&gt;10&lt;/Value&gt;&lt;CountdownType&gt;Analogue&lt;/CountdownType&gt;&lt;Location&gt;&lt;GUID&gt;00000000-0000-0000-0000-000000000000&lt;/GUID&gt;&lt;Name /&gt;&lt;ScreenPosition&gt;BottomRight&lt;/ScreenPosition&gt;&lt;BorderThickness&gt;10&lt;/BorderThickness&gt;&lt;Top&gt;0&lt;/Top&gt;&lt;Left&gt;0&lt;/Left&gt;&lt;Height&gt;35&lt;/Height&gt;&lt;Width&gt;50&lt;/Width&gt;&lt;/Location&gt;&lt;/CountdownOptions&gt;"/>
  <p:tag name="QUESTIONDEFINITION" val="&lt;?xml version=&quot;1.0&quot; encoding=&quot;utf-8&quot;?&gt;&lt;MultipleChoiceQuestion xmlns:xsi=&quot;http://www.w3.org/2001/XMLSchema-instance&quot; xmlns:xsd=&quot;http://www.w3.org/2001/XMLSchema&quot;&gt;&lt;GUID&gt;0b71bd8d-7b30-44ee-87d4-8e76877296ea&lt;/GUID&gt;&lt;Name /&gt;&lt;Text&gt;Please rate the venue:&lt;/Text&gt;&lt;SubChoiceDefinitions&gt;&lt;SubChoiceDefinition&gt;&lt;Name&gt;_default&lt;/Name&gt;&lt;SubChoiceSourceReferences /&gt;&lt;/SubChoiceDefinition&gt;&lt;/SubChoiceDefinitions&gt;&lt;SubText /&gt;&lt;IndividualWeightingText /&gt;&lt;QuestionType&gt;MultipleChoice&lt;/QuestionType&gt;&lt;Source&gt;Handsets&lt;/Source&gt;&lt;Choices&gt;&lt;Choice xsi:type=&quot;DiscreteChoice&quot;&gt;&lt;GUID&gt;0b38a9de-fee6-488c-9d64-259c9bdc1dab&lt;/GUID&gt;&lt;Name /&gt;&lt;IsSelected&gt;true&lt;/IsSelected&gt;&lt;Description&gt;Very poor&lt;/Description&gt;&lt;Key&gt;1&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4de2e60f-106e-47e3-87b6-3e44ee8eeecb&lt;/GUID&gt;&lt;Name /&gt;&lt;IsSelected&gt;true&lt;/IsSelected&gt;&lt;Description&gt;Poor&lt;/Description&gt;&lt;Key&gt;2&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fd5cf93d-7bea-4b82-a516-a945a1189029&lt;/GUID&gt;&lt;Name /&gt;&lt;IsSelected&gt;true&lt;/IsSelected&gt;&lt;Description&gt;Average&lt;/Description&gt;&lt;Key&gt;3&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601c5c35-e4db-4c15-9c18-31d753665a51&lt;/GUID&gt;&lt;Name /&gt;&lt;IsSelected&gt;true&lt;/IsSelected&gt;&lt;Description&gt;Good&lt;/Description&gt;&lt;Key&gt;4&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81a9e08a-8801-4f22-9a6e-af90ed094e1f&lt;/GUID&gt;&lt;Name /&gt;&lt;IsSelected&gt;true&lt;/IsSelected&gt;&lt;Description&gt;Very good&lt;/Description&gt;&lt;Key&gt;5&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s&gt;&lt;HasData&gt;false&lt;/HasData&gt;&lt;MasterQuestionNumSubChoices&gt;0&lt;/MasterQuestionNumSubChoices&gt;&lt;TimeOpenMS&gt;0&lt;/TimeOpenMS&gt;&lt;IsQuestionWeighted&gt;false&lt;/IsQuestionWeighted&gt;&lt;CorrectAnswerVotesNumber&gt;0&lt;/CorrectAnswerVotesNumber&gt;&lt;CorrectAnswerVotesPercent&gt;0&lt;/CorrectAnswerVotesPercent&gt;&lt;ReactorPollDetails&gt;&lt;MeetingId&gt;0&lt;/MeetingId&gt;&lt;SessionId&gt;0&lt;/SessionId&gt;&lt;TenancyId&gt;0&lt;/TenancyId&gt;&lt;LatestPollId&gt;0&lt;/LatestPollId&gt;&lt;/ReactorPollDetails&gt;&lt;Ranking&gt;false&lt;/Ranking&gt;&lt;MaxNumResponses&gt;1&lt;/MaxNumResponses&gt;&lt;MultipleChoiceSubTypeValue&gt;AnyOrder&lt;/MultipleChoiceSubTypeValue&gt;&lt;/MultipleChoiceQuestion&gt;"/>
  <p:tag name="LASTMODE" val="&lt;?xml version=&quot;1.0&quot; encoding=&quot;utf-8&quot;?&gt;&lt;int&gt;0&lt;/int&gt;"/>
  <p:tag name="SEQUENCECOUNT" val="&lt;?xml version=&quot;1.0&quot; encoding=&quot;utf-8&quot;?&gt;&lt;int&gt;31&lt;/int&gt;"/>
  <p:tag name="MEETOO" val="54116968-516d-4c08-89b1-15dc35291270"/>
</p:tagLst>
</file>

<file path=ppt/tags/tag148.xml><?xml version="1.0" encoding="utf-8"?>
<p:tagLst xmlns:a="http://schemas.openxmlformats.org/drawingml/2006/main" xmlns:r="http://schemas.openxmlformats.org/officeDocument/2006/relationships" xmlns:p="http://schemas.openxmlformats.org/presentationml/2006/main">
  <p:tag name="STARTANIMATION" val="OpenQuestion"/>
  <p:tag name="QUESTIONGUID" val="10a497cd-aec8-4f36-9fe8-0b948f1faf00"/>
</p:tagLst>
</file>

<file path=ppt/tags/tag149.xml><?xml version="1.0" encoding="utf-8"?>
<p:tagLst xmlns:a="http://schemas.openxmlformats.org/drawingml/2006/main" xmlns:r="http://schemas.openxmlformats.org/officeDocument/2006/relationships" xmlns:p="http://schemas.openxmlformats.org/presentationml/2006/main">
  <p:tag name="QUESTIONGUID" val="0b71bd8d-7b30-44ee-87d4-8e76877296ea"/>
  <p:tag name="DESELECT" val="&lt;?xml version=&quot;1.0&quot; encoding=&quot;utf-8&quot;?&gt;&lt;ShapeEvent xmlns:xsi=&quot;http://www.w3.org/2001/XMLSchema-instance&quot; xmlns:xsd=&quot;http://www.w3.org/2001/XMLSchema&quot;&gt;&lt;Event&gt;SizePlaceholder&lt;/Event&gt;&lt;Arguments /&gt;&lt;/ShapeEvent&gt;"/>
  <p:tag name="SHAPEDETAILS" val="&lt;?xml version=&quot;1.0&quot; encoding=&quot;utf-8&quot;?&gt;&lt;ShapeDetails xmlns:xsi=&quot;http://www.w3.org/2001/XMLSchema-instance&quot; xmlns:xsd=&quot;http://www.w3.org/2001/XMLSchema&quot;&gt;&lt;GUID&gt;5bb25ff9-2b0a-4c4a-8215-dc87070b81fb&lt;/GUID&gt;&lt;Name /&gt;&lt;ScreenPosition&gt;BottomRight&lt;/ScreenPosition&gt;&lt;BorderThickness&gt;10&lt;/BorderThickness&gt;&lt;Top&gt;104.654488&lt;/Top&gt;&lt;Left&gt;48&lt;/Left&gt;&lt;Height&gt;351.6885&lt;/Height&gt;&lt;Width&gt;864&lt;/Width&gt;&lt;/ShapeDetails&gt;"/>
</p:tagLst>
</file>

<file path=ppt/tags/tag15.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150.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151.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152.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153.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b3aafe6b-a567-4b9f-80db-eb8ae5fb0da6&lt;/GUID&gt;&lt;Name /&gt;&lt;ScreenPosition&gt;BottomRight&lt;/ScreenPosition&gt;&lt;BorderThickness&gt;10&lt;/BorderThickness&gt;&lt;Top&gt;145.461884&lt;/Top&gt;&lt;Left&gt;93.06087&lt;/Left&gt;&lt;Height&gt;28.930315&lt;/Height&gt;&lt;Width&gt;765.674&lt;/Width&gt;&lt;/ShapeDetails&gt;"/>
</p:tagLst>
</file>

<file path=ppt/tags/tag154.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155.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156.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157.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958c2318-42cd-43fb-80ff-785790115cd0&lt;/GUID&gt;&lt;Name /&gt;&lt;ScreenPosition&gt;BottomRight&lt;/ScreenPosition&gt;&lt;BorderThickness&gt;10&lt;/BorderThickness&gt;&lt;Top&gt;215.9496&lt;/Top&gt;&lt;Left&gt;93.06087&lt;/Left&gt;&lt;Height&gt;28.930315&lt;/Height&gt;&lt;Width&gt;765.674&lt;/Width&gt;&lt;/ShapeDetails&gt;"/>
</p:tagLst>
</file>

<file path=ppt/tags/tag158.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159.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16.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ef5bd5d1-1571-4d76-bb91-f2ba46232186&lt;/GUID&gt;&lt;Name /&gt;&lt;ScreenPosition&gt;BottomRight&lt;/ScreenPosition&gt;&lt;BorderThickness&gt;10&lt;/BorderThickness&gt;&lt;Top&gt;286.437317&lt;/Top&gt;&lt;Left&gt;93.06087&lt;/Left&gt;&lt;Height&gt;28.930315&lt;/Height&gt;&lt;Width&gt;765.674&lt;/Width&gt;&lt;/ShapeDetails&gt;"/>
</p:tagLst>
</file>

<file path=ppt/tags/tag160.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161.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ef5bd5d1-1571-4d76-bb91-f2ba46232186&lt;/GUID&gt;&lt;Name /&gt;&lt;ScreenPosition&gt;BottomRight&lt;/ScreenPosition&gt;&lt;BorderThickness&gt;10&lt;/BorderThickness&gt;&lt;Top&gt;286.437317&lt;/Top&gt;&lt;Left&gt;93.06087&lt;/Left&gt;&lt;Height&gt;28.930315&lt;/Height&gt;&lt;Width&gt;765.674&lt;/Width&gt;&lt;/ShapeDetails&gt;"/>
</p:tagLst>
</file>

<file path=ppt/tags/tag162.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163.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164.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165.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72112f28-4eed-42fd-ae3d-ab36f0ab79ec&lt;/GUID&gt;&lt;Name /&gt;&lt;ScreenPosition&gt;BottomRight&lt;/ScreenPosition&gt;&lt;BorderThickness&gt;10&lt;/BorderThickness&gt;&lt;Top&gt;356.924957&lt;/Top&gt;&lt;Left&gt;93.06087&lt;/Left&gt;&lt;Height&gt;28.930315&lt;/Height&gt;&lt;Width&gt;765.674&lt;/Width&gt;&lt;/ShapeDetails&gt;"/>
</p:tagLst>
</file>

<file path=ppt/tags/tag166.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167.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168.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169.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4fb49f1b-34e4-4208-9395-5f232940872b&lt;/GUID&gt;&lt;Name /&gt;&lt;ScreenPosition&gt;BottomRight&lt;/ScreenPosition&gt;&lt;BorderThickness&gt;10&lt;/BorderThickness&gt;&lt;Top&gt;427.4127&lt;/Top&gt;&lt;Left&gt;93.06087&lt;/Left&gt;&lt;Height&gt;28.930315&lt;/Height&gt;&lt;Width&gt;765.674&lt;/Width&gt;&lt;/ShapeDetails&gt;"/>
</p:tagLst>
</file>

<file path=ppt/tags/tag17.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170.xml><?xml version="1.0" encoding="utf-8"?>
<p:tagLst xmlns:a="http://schemas.openxmlformats.org/drawingml/2006/main" xmlns:r="http://schemas.openxmlformats.org/officeDocument/2006/relationships" xmlns:p="http://schemas.openxmlformats.org/presentationml/2006/main">
  <p:tag name="TICKWIDTH" val="&lt;?xml version=&quot;1.0&quot; encoding=&quot;utf-8&quot;?&gt;&lt;float&gt;0&lt;/float&gt;"/>
  <p:tag name="SLIDETYPE" val="&lt;?xml version=&quot;1.0&quot; encoding=&quot;utf-8&quot;?&gt;&lt;SlideType&gt;Question&lt;/SlideType&gt;"/>
  <p:tag name="SOUNDOPTIONS" val="&lt;?xml version=&quot;1.0&quot; encoding=&quot;utf-8&quot;?&gt;&lt;SoundOptions xmlns:xsi=&quot;http://www.w3.org/2001/XMLSchema-instance&quot; xmlns:xsd=&quot;http://www.w3.org/2001/XMLSchema&quot;&gt;&lt;GUID&gt;858cdcee-21fb-457e-a376-dd8adae4b000&lt;/GUID&gt;&lt;Name /&gt;&lt;PlaySound&gt;false&lt;/PlaySound&gt;&lt;CountdownSoundTag&gt;SOUND516812080875483109497887998077119494887718969816161&lt;/CountdownSoundTag&gt;&lt;PlayTimesUpSound&gt;false&lt;/PlayTimesUpSound&gt;&lt;TimesUpSoundTag&gt;SOUND111526798997249761108910980117717199831168311485816161&lt;/TimesUpSoundTag&gt;&lt;Loop&gt;true&lt;/Loop&gt;&lt;/SoundOptions&gt;"/>
  <p:tag name="SCORINGOPTIONS" val="&lt;?xml version=&quot;1.0&quot; encoding=&quot;utf-8&quot;?&gt;&lt;ScoringOptions xmlns:xsi=&quot;http://www.w3.org/2001/XMLSchema-instance&quot; xmlns:xsd=&quot;http://www.w3.org/2001/XMLSchema&quot;&gt;&lt;GUID&gt;0118276c-6804-48ec-9c01-83072a8f4526&lt;/GUID&gt;&lt;Name /&gt;&lt;EnableScoring&gt;false&lt;/EnableScoring&gt;&lt;RevealAnswer&gt;true&lt;/RevealAnswer&gt;&lt;PointsForCorrectAnswer&gt;10&lt;/PointsForCorrectAnswer&gt;&lt;SpeedScoring&gt;false&lt;/SpeedScoring&gt;&lt;IsNumberOfCorrectAnswersShown&gt;false&lt;/IsNumberOfCorrectAnswersShown&gt;&lt;/ScoringOptions&gt;"/>
  <p:tag name="RESULTRENDERING" val="&lt;?xml version=&quot;1.0&quot; encoding=&quot;utf-8&quot;?&gt;&lt;DataRendering xmlns:xsi=&quot;http://www.w3.org/2001/XMLSchema-instance&quot; xmlns:xsd=&quot;http://www.w3.org/2001/XMLSchema&quot;&gt;&lt;GUID&gt;df571619-d435-4d8f-b698-1ce97a647f64&lt;/GUID&gt;&lt;Name /&gt;&lt;ShowAverage&gt;false&lt;/ShowAverage&gt;&lt;DisplayType&gt;Bars&lt;/DisplayType&gt;&lt;DisplayNumbersAs&gt;Percentages&lt;/DisplayNumbersAs&gt;&lt;DecimalPlaces&gt;0&lt;/DecimalPlaces&gt;&lt;ShowResultsAxis&gt;false&lt;/ShowResultsAxis&gt;&lt;ShowRangeAxis&gt;true&lt;/ShowRangeAxis&gt;&lt;ShowTotal&gt;true&lt;/ShowTotal&gt;&lt;ShowResults&gt;false&lt;/ShowResults&gt;&lt;CalculatePercentageAs&gt;PercentagesOfVoters&lt;/CalculatePercentageAs&gt;&lt;IsBreakdown&gt;false&lt;/IsBreakdown&gt;&lt;ShowOverall&gt;true&lt;/ShowOverall&gt;&lt;AdjustDecimalPlacesIfNecessary&gt;true&lt;/AdjustDecimalPlacesIfNecessary&gt;&lt;AddDecimalPlaceIfRequired&gt;true&lt;/AddDecimalPlaceIfRequired&gt;&lt;NumberOfChoicesToDisplay&gt;10&lt;/NumberOfChoicesToDisplay&gt;&lt;/DataRendering&gt;"/>
  <p:tag name="COUNTDOWNOPTIONS" val="&lt;?xml version=&quot;1.0&quot; encoding=&quot;utf-8&quot;?&gt;&lt;CountdownOptions xmlns:xsi=&quot;http://www.w3.org/2001/XMLSchema-instance&quot; xmlns:xsd=&quot;http://www.w3.org/2001/XMLSchema&quot;&gt;&lt;GUID&gt;c3af79f4-46c7-4b95-ae24-4b16ae88cbe5&lt;/GUID&gt;&lt;Name /&gt;&lt;HasCountdown&gt;false&lt;/HasCountdown&gt;&lt;Length&gt;10&lt;/Length&gt;&lt;Value&gt;10&lt;/Value&gt;&lt;CountdownType&gt;Analogue&lt;/CountdownType&gt;&lt;Location&gt;&lt;GUID&gt;00000000-0000-0000-0000-000000000000&lt;/GUID&gt;&lt;Name /&gt;&lt;ScreenPosition&gt;BottomRight&lt;/ScreenPosition&gt;&lt;BorderThickness&gt;10&lt;/BorderThickness&gt;&lt;Top&gt;0&lt;/Top&gt;&lt;Left&gt;0&lt;/Left&gt;&lt;Height&gt;35&lt;/Height&gt;&lt;Width&gt;50&lt;/Width&gt;&lt;/Location&gt;&lt;/CountdownOptions&gt;"/>
  <p:tag name="VOTENOWOPTIONS" val="&lt;?xml version=&quot;1.0&quot; encoding=&quot;utf-8&quot;?&gt;&lt;VoteNowOptions xmlns:xsi=&quot;http://www.w3.org/2001/XMLSchema-instance&quot; xmlns:xsd=&quot;http://www.w3.org/2001/XMLSchema&quot;&gt;&lt;GUID&gt;1db0cb2c-ef9c-4035-91eb-22cb02eff317&lt;/GUID&gt;&lt;Name /&gt;&lt;HasVoteNow&gt;true&lt;/HasVoteNow&gt;&lt;TextSingleDigit&gt;POLL OPEN&lt;/TextSingleDigit&gt;&lt;TextMultiDigit&gt;Enter Number(s) and Press Send&lt;/TextMultiDigit&gt;&lt;TextTextVote&gt;Enter Text and Press Send&lt;/TextTextVote&gt;&lt;LocationSingleDigit&gt;&lt;GUID&gt;00000000-0000-0000-0000-000000000000&lt;/GUID&gt;&lt;Name /&gt;&lt;ScreenPosition&gt;TopRight&lt;/ScreenPosition&gt;&lt;BorderThickness&gt;10&lt;/BorderThickness&gt;&lt;Top&gt;0&lt;/Top&gt;&lt;Left&gt;0&lt;/Left&gt;&lt;Height&gt;35&lt;/Height&gt;&lt;Width&gt;100&lt;/Width&gt;&lt;/LocationSingleDigit&gt;&lt;LocationMultiDigit&gt;&lt;GUID&gt;00000000-0000-0000-0000-000000000000&lt;/GUID&gt;&lt;Name /&gt;&lt;ScreenPosition&gt;TopRight&lt;/ScreenPosition&gt;&lt;BorderThickness&gt;10&lt;/BorderThickness&gt;&lt;Top&gt;0&lt;/Top&gt;&lt;Left&gt;0&lt;/Left&gt;&lt;Height&gt;35&lt;/Height&gt;&lt;Width&gt;100&lt;/Width&gt;&lt;/LocationMultiDigit&gt;&lt;LocationTextVote&gt;&lt;GUID&gt;00000000-0000-0000-0000-000000000000&lt;/GUID&gt;&lt;Name /&gt;&lt;ScreenPosition&gt;TopRight&lt;/ScreenPosition&gt;&lt;BorderThickness&gt;10&lt;/BorderThickness&gt;&lt;Top&gt;0&lt;/Top&gt;&lt;Left&gt;0&lt;/Left&gt;&lt;Height&gt;35&lt;/Height&gt;&lt;Width&gt;100&lt;/Width&gt;&lt;/LocationTextVote&gt;&lt;Shape&gt;msoShapeRectangle&lt;/Shape&gt;&lt;/VoteNowOptions&gt;"/>
  <p:tag name="QUESTIONDEFINITION" val="&lt;?xml version=&quot;1.0&quot; encoding=&quot;utf-8&quot;?&gt;&lt;MultipleChoiceQuestion xmlns:xsi=&quot;http://www.w3.org/2001/XMLSchema-instance&quot; xmlns:xsd=&quot;http://www.w3.org/2001/XMLSchema&quot;&gt;&lt;GUID&gt;3a2e3acd-230f-4a11-a848-21428829d74b&lt;/GUID&gt;&lt;Name /&gt;&lt;Text&gt;How well-structured was this meeting?&lt;/Text&gt;&lt;SubChoiceDefinitions&gt;&lt;SubChoiceDefinition&gt;&lt;Name&gt;_default&lt;/Name&gt;&lt;SubChoiceSourceReferences /&gt;&lt;/SubChoiceDefinition&gt;&lt;/SubChoiceDefinitions&gt;&lt;SubText /&gt;&lt;IndividualWeightingText /&gt;&lt;QuestionType&gt;MultipleChoice&lt;/QuestionType&gt;&lt;Source&gt;Handsets&lt;/Source&gt;&lt;Choices&gt;&lt;Choice xsi:type=&quot;DiscreteChoice&quot;&gt;&lt;GUID&gt;118f70f9-049a-49d1-a35d-cc19120ab135&lt;/GUID&gt;&lt;Name /&gt;&lt;IsSelected&gt;true&lt;/IsSelected&gt;&lt;Description&gt;Not at all well­-structured&lt;/Description&gt;&lt;Key&gt;1&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267c175e-bdd6-4ed6-b159-1a615369c516&lt;/GUID&gt;&lt;Name /&gt;&lt;IsSelected&gt;true&lt;/IsSelected&gt;&lt;Description&gt;Slightly well­-structured&lt;/Description&gt;&lt;Key&gt;2&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12f1320f-f44d-4985-b213-096f8194b9e2&lt;/GUID&gt;&lt;Name /&gt;&lt;IsSelected&gt;true&lt;/IsSelected&gt;&lt;Description&gt;Moderately well­-structured&lt;/Description&gt;&lt;Key&gt;3&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b8a9e153-3692-4e1a-9dd5-2136cd7a7556&lt;/GUID&gt;&lt;Name /&gt;&lt;IsSelected&gt;true&lt;/IsSelected&gt;&lt;Description&gt;Quite well­-structured&lt;/Description&gt;&lt;Key&gt;4&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05135e46-a041-4dbd-b0e5-9f1133b3d481&lt;/GUID&gt;&lt;Name /&gt;&lt;IsSelected&gt;true&lt;/IsSelected&gt;&lt;Description&gt;Extremely well­-structured&lt;/Description&gt;&lt;Key&gt;5&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s&gt;&lt;HasData&gt;false&lt;/HasData&gt;&lt;MasterQuestionNumSubChoices&gt;0&lt;/MasterQuestionNumSubChoices&gt;&lt;TimeOpenMS&gt;0&lt;/TimeOpenMS&gt;&lt;IsQuestionWeighted&gt;false&lt;/IsQuestionWeighted&gt;&lt;CorrectAnswerVotesNumber&gt;0&lt;/CorrectAnswerVotesNumber&gt;&lt;CorrectAnswerVotesPercent&gt;0&lt;/CorrectAnswerVotesPercent&gt;&lt;ReactorPollDetails&gt;&lt;MeetingId&gt;0&lt;/MeetingId&gt;&lt;SessionId&gt;0&lt;/SessionId&gt;&lt;TenancyId&gt;0&lt;/TenancyId&gt;&lt;LatestPollId&gt;0&lt;/LatestPollId&gt;&lt;/ReactorPollDetails&gt;&lt;Ranking&gt;false&lt;/Ranking&gt;&lt;MaxNumResponses&gt;1&lt;/MaxNumResponses&gt;&lt;MultipleChoiceSubTypeValue&gt;AnyOrder&lt;/MultipleChoiceSubTypeValue&gt;&lt;/MultipleChoiceQuestion&gt;"/>
  <p:tag name="LASTMODE" val="&lt;?xml version=&quot;1.0&quot; encoding=&quot;utf-8&quot;?&gt;&lt;int&gt;0&lt;/int&gt;"/>
  <p:tag name="SEQUENCECOUNT" val="&lt;?xml version=&quot;1.0&quot; encoding=&quot;utf-8&quot;?&gt;&lt;int&gt;46&lt;/int&gt;"/>
  <p:tag name="MEETOO" val="54116968-516d-4c08-89b1-15dc35291270"/>
</p:tagLst>
</file>

<file path=ppt/tags/tag171.xml><?xml version="1.0" encoding="utf-8"?>
<p:tagLst xmlns:a="http://schemas.openxmlformats.org/drawingml/2006/main" xmlns:r="http://schemas.openxmlformats.org/officeDocument/2006/relationships" xmlns:p="http://schemas.openxmlformats.org/presentationml/2006/main">
  <p:tag name="STARTANIMATION" val="OpenQuestion"/>
  <p:tag name="QUESTIONGUID" val="10a497cd-aec8-4f36-9fe8-0b948f1faf00"/>
</p:tagLst>
</file>

<file path=ppt/tags/tag172.xml><?xml version="1.0" encoding="utf-8"?>
<p:tagLst xmlns:a="http://schemas.openxmlformats.org/drawingml/2006/main" xmlns:r="http://schemas.openxmlformats.org/officeDocument/2006/relationships" xmlns:p="http://schemas.openxmlformats.org/presentationml/2006/main">
  <p:tag name="QUESTIONGUID" val="3a2e3acd-230f-4a11-a848-21428829d74b"/>
  <p:tag name="DESELECT" val="&lt;?xml version=&quot;1.0&quot; encoding=&quot;utf-8&quot;?&gt;&lt;ShapeEvent xmlns:xsi=&quot;http://www.w3.org/2001/XMLSchema-instance&quot; xmlns:xsd=&quot;http://www.w3.org/2001/XMLSchema&quot;&gt;&lt;Event&gt;SizePlaceholder&lt;/Event&gt;&lt;Arguments /&gt;&lt;/ShapeEvent&gt;"/>
  <p:tag name="SHAPEDETAILS" val="&lt;?xml version=&quot;1.0&quot; encoding=&quot;utf-8&quot;?&gt;&lt;ShapeDetails xmlns:xsi=&quot;http://www.w3.org/2001/XMLSchema-instance&quot; xmlns:xsd=&quot;http://www.w3.org/2001/XMLSchema&quot;&gt;&lt;GUID&gt;d6f8cffc-5a30-462a-bbab-be2003cca3ba&lt;/GUID&gt;&lt;Name /&gt;&lt;ScreenPosition&gt;BottomRight&lt;/ScreenPosition&gt;&lt;BorderThickness&gt;10&lt;/BorderThickness&gt;&lt;Top&gt;104.654488&lt;/Top&gt;&lt;Left&gt;48&lt;/Left&gt;&lt;Height&gt;351.6885&lt;/Height&gt;&lt;Width&gt;864&lt;/Width&gt;&lt;/ShapeDetails&gt;"/>
</p:tagLst>
</file>

<file path=ppt/tags/tag173.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174.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175.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176.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b3aafe6b-a567-4b9f-80db-eb8ae5fb0da6&lt;/GUID&gt;&lt;Name /&gt;&lt;ScreenPosition&gt;BottomRight&lt;/ScreenPosition&gt;&lt;BorderThickness&gt;10&lt;/BorderThickness&gt;&lt;Top&gt;145.461884&lt;/Top&gt;&lt;Left&gt;93.06087&lt;/Left&gt;&lt;Height&gt;28.930315&lt;/Height&gt;&lt;Width&gt;765.674&lt;/Width&gt;&lt;/ShapeDetails&gt;"/>
</p:tagLst>
</file>

<file path=ppt/tags/tag177.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178.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179.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18.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180.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958c2318-42cd-43fb-80ff-785790115cd0&lt;/GUID&gt;&lt;Name /&gt;&lt;ScreenPosition&gt;BottomRight&lt;/ScreenPosition&gt;&lt;BorderThickness&gt;10&lt;/BorderThickness&gt;&lt;Top&gt;215.9496&lt;/Top&gt;&lt;Left&gt;93.06087&lt;/Left&gt;&lt;Height&gt;28.930315&lt;/Height&gt;&lt;Width&gt;765.674&lt;/Width&gt;&lt;/ShapeDetails&gt;"/>
</p:tagLst>
</file>

<file path=ppt/tags/tag181.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182.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183.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184.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ef5bd5d1-1571-4d76-bb91-f2ba46232186&lt;/GUID&gt;&lt;Name /&gt;&lt;ScreenPosition&gt;BottomRight&lt;/ScreenPosition&gt;&lt;BorderThickness&gt;10&lt;/BorderThickness&gt;&lt;Top&gt;286.437317&lt;/Top&gt;&lt;Left&gt;93.06087&lt;/Left&gt;&lt;Height&gt;28.930315&lt;/Height&gt;&lt;Width&gt;765.674&lt;/Width&gt;&lt;/ShapeDetails&gt;"/>
</p:tagLst>
</file>

<file path=ppt/tags/tag185.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186.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187.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188.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72112f28-4eed-42fd-ae3d-ab36f0ab79ec&lt;/GUID&gt;&lt;Name /&gt;&lt;ScreenPosition&gt;BottomRight&lt;/ScreenPosition&gt;&lt;BorderThickness&gt;10&lt;/BorderThickness&gt;&lt;Top&gt;356.924957&lt;/Top&gt;&lt;Left&gt;93.06087&lt;/Left&gt;&lt;Height&gt;28.930315&lt;/Height&gt;&lt;Width&gt;765.674&lt;/Width&gt;&lt;/ShapeDetails&gt;"/>
</p:tagLst>
</file>

<file path=ppt/tags/tag189.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19.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190.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191.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192.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4fb49f1b-34e4-4208-9395-5f232940872b&lt;/GUID&gt;&lt;Name /&gt;&lt;ScreenPosition&gt;BottomRight&lt;/ScreenPosition&gt;&lt;BorderThickness&gt;10&lt;/BorderThickness&gt;&lt;Top&gt;427.4127&lt;/Top&gt;&lt;Left&gt;93.06087&lt;/Left&gt;&lt;Height&gt;28.930315&lt;/Height&gt;&lt;Width&gt;765.674&lt;/Width&gt;&lt;/ShapeDetails&gt;"/>
</p:tagLst>
</file>

<file path=ppt/tags/tag193.xml><?xml version="1.0" encoding="utf-8"?>
<p:tagLst xmlns:a="http://schemas.openxmlformats.org/drawingml/2006/main" xmlns:r="http://schemas.openxmlformats.org/officeDocument/2006/relationships" xmlns:p="http://schemas.openxmlformats.org/presentationml/2006/main">
  <p:tag name="TICKWIDTH" val="&lt;?xml version=&quot;1.0&quot; encoding=&quot;utf-8&quot;?&gt;&lt;float&gt;0&lt;/float&gt;"/>
  <p:tag name="SLIDETYPE" val="&lt;?xml version=&quot;1.0&quot; encoding=&quot;utf-8&quot;?&gt;&lt;SlideType&gt;Question&lt;/SlideType&gt;"/>
  <p:tag name="SOUNDOPTIONS" val="&lt;?xml version=&quot;1.0&quot; encoding=&quot;utf-8&quot;?&gt;&lt;SoundOptions xmlns:xsi=&quot;http://www.w3.org/2001/XMLSchema-instance&quot; xmlns:xsd=&quot;http://www.w3.org/2001/XMLSchema&quot;&gt;&lt;GUID&gt;858cdcee-21fb-457e-a376-dd8adae4b000&lt;/GUID&gt;&lt;Name /&gt;&lt;PlaySound&gt;false&lt;/PlaySound&gt;&lt;CountdownSoundTag&gt;SOUND516812080875483109497887998077119494887718969816161&lt;/CountdownSoundTag&gt;&lt;PlayTimesUpSound&gt;false&lt;/PlayTimesUpSound&gt;&lt;TimesUpSoundTag&gt;SOUND111526798997249761108910980117717199831168311485816161&lt;/TimesUpSoundTag&gt;&lt;Loop&gt;true&lt;/Loop&gt;&lt;/SoundOptions&gt;"/>
  <p:tag name="SCORINGOPTIONS" val="&lt;?xml version=&quot;1.0&quot; encoding=&quot;utf-8&quot;?&gt;&lt;ScoringOptions xmlns:xsi=&quot;http://www.w3.org/2001/XMLSchema-instance&quot; xmlns:xsd=&quot;http://www.w3.org/2001/XMLSchema&quot;&gt;&lt;GUID&gt;0118276c-6804-48ec-9c01-83072a8f4526&lt;/GUID&gt;&lt;Name /&gt;&lt;EnableScoring&gt;false&lt;/EnableScoring&gt;&lt;RevealAnswer&gt;true&lt;/RevealAnswer&gt;&lt;PointsForCorrectAnswer&gt;10&lt;/PointsForCorrectAnswer&gt;&lt;SpeedScoring&gt;false&lt;/SpeedScoring&gt;&lt;IsNumberOfCorrectAnswersShown&gt;false&lt;/IsNumberOfCorrectAnswersShown&gt;&lt;/ScoringOptions&gt;"/>
  <p:tag name="RESULTRENDERING" val="&lt;?xml version=&quot;1.0&quot; encoding=&quot;utf-8&quot;?&gt;&lt;DataRendering xmlns:xsi=&quot;http://www.w3.org/2001/XMLSchema-instance&quot; xmlns:xsd=&quot;http://www.w3.org/2001/XMLSchema&quot;&gt;&lt;GUID&gt;df571619-d435-4d8f-b698-1ce97a647f64&lt;/GUID&gt;&lt;Name /&gt;&lt;ShowAverage&gt;false&lt;/ShowAverage&gt;&lt;DisplayType&gt;Bars&lt;/DisplayType&gt;&lt;DisplayNumbersAs&gt;Percentages&lt;/DisplayNumbersAs&gt;&lt;DecimalPlaces&gt;0&lt;/DecimalPlaces&gt;&lt;ShowResultsAxis&gt;false&lt;/ShowResultsAxis&gt;&lt;ShowRangeAxis&gt;true&lt;/ShowRangeAxis&gt;&lt;ShowTotal&gt;true&lt;/ShowTotal&gt;&lt;ShowResults&gt;false&lt;/ShowResults&gt;&lt;CalculatePercentageAs&gt;PercentagesOfVoters&lt;/CalculatePercentageAs&gt;&lt;IsBreakdown&gt;false&lt;/IsBreakdown&gt;&lt;ShowOverall&gt;true&lt;/ShowOverall&gt;&lt;AdjustDecimalPlacesIfNecessary&gt;true&lt;/AdjustDecimalPlacesIfNecessary&gt;&lt;AddDecimalPlaceIfRequired&gt;true&lt;/AddDecimalPlaceIfRequired&gt;&lt;NumberOfChoicesToDisplay&gt;10&lt;/NumberOfChoicesToDisplay&gt;&lt;/DataRendering&gt;"/>
  <p:tag name="COUNTDOWNOPTIONS" val="&lt;?xml version=&quot;1.0&quot; encoding=&quot;utf-8&quot;?&gt;&lt;CountdownOptions xmlns:xsi=&quot;http://www.w3.org/2001/XMLSchema-instance&quot; xmlns:xsd=&quot;http://www.w3.org/2001/XMLSchema&quot;&gt;&lt;GUID&gt;c3af79f4-46c7-4b95-ae24-4b16ae88cbe5&lt;/GUID&gt;&lt;Name /&gt;&lt;HasCountdown&gt;false&lt;/HasCountdown&gt;&lt;Length&gt;10&lt;/Length&gt;&lt;Value&gt;10&lt;/Value&gt;&lt;CountdownType&gt;Analogue&lt;/CountdownType&gt;&lt;Location&gt;&lt;GUID&gt;00000000-0000-0000-0000-000000000000&lt;/GUID&gt;&lt;Name /&gt;&lt;ScreenPosition&gt;BottomRight&lt;/ScreenPosition&gt;&lt;BorderThickness&gt;10&lt;/BorderThickness&gt;&lt;Top&gt;0&lt;/Top&gt;&lt;Left&gt;0&lt;/Left&gt;&lt;Height&gt;35&lt;/Height&gt;&lt;Width&gt;50&lt;/Width&gt;&lt;/Location&gt;&lt;/CountdownOptions&gt;"/>
  <p:tag name="VOTENOWOPTIONS" val="&lt;?xml version=&quot;1.0&quot; encoding=&quot;utf-8&quot;?&gt;&lt;VoteNowOptions xmlns:xsi=&quot;http://www.w3.org/2001/XMLSchema-instance&quot; xmlns:xsd=&quot;http://www.w3.org/2001/XMLSchema&quot;&gt;&lt;GUID&gt;1db0cb2c-ef9c-4035-91eb-22cb02eff317&lt;/GUID&gt;&lt;Name /&gt;&lt;HasVoteNow&gt;true&lt;/HasVoteNow&gt;&lt;TextSingleDigit&gt;POLL OPEN&lt;/TextSingleDigit&gt;&lt;TextMultiDigit&gt;Enter Number(s) and Press Send&lt;/TextMultiDigit&gt;&lt;TextTextVote&gt;Enter Text and Press Send&lt;/TextTextVote&gt;&lt;LocationSingleDigit&gt;&lt;GUID&gt;00000000-0000-0000-0000-000000000000&lt;/GUID&gt;&lt;Name /&gt;&lt;ScreenPosition&gt;TopRight&lt;/ScreenPosition&gt;&lt;BorderThickness&gt;10&lt;/BorderThickness&gt;&lt;Top&gt;0&lt;/Top&gt;&lt;Left&gt;0&lt;/Left&gt;&lt;Height&gt;35&lt;/Height&gt;&lt;Width&gt;100&lt;/Width&gt;&lt;/LocationSingleDigit&gt;&lt;LocationMultiDigit&gt;&lt;GUID&gt;00000000-0000-0000-0000-000000000000&lt;/GUID&gt;&lt;Name /&gt;&lt;ScreenPosition&gt;TopRight&lt;/ScreenPosition&gt;&lt;BorderThickness&gt;10&lt;/BorderThickness&gt;&lt;Top&gt;0&lt;/Top&gt;&lt;Left&gt;0&lt;/Left&gt;&lt;Height&gt;35&lt;/Height&gt;&lt;Width&gt;100&lt;/Width&gt;&lt;/LocationMultiDigit&gt;&lt;LocationTextVote&gt;&lt;GUID&gt;00000000-0000-0000-0000-000000000000&lt;/GUID&gt;&lt;Name /&gt;&lt;ScreenPosition&gt;TopRight&lt;/ScreenPosition&gt;&lt;BorderThickness&gt;10&lt;/BorderThickness&gt;&lt;Top&gt;0&lt;/Top&gt;&lt;Left&gt;0&lt;/Left&gt;&lt;Height&gt;35&lt;/Height&gt;&lt;Width&gt;100&lt;/Width&gt;&lt;/LocationTextVote&gt;&lt;Shape&gt;msoShapeRectangle&lt;/Shape&gt;&lt;/VoteNowOptions&gt;"/>
  <p:tag name="QUESTIONDEFINITION" val="&lt;?xml version=&quot;1.0&quot; encoding=&quot;utf-8&quot;?&gt;&lt;MultipleChoiceQuestion xmlns:xsi=&quot;http://www.w3.org/2001/XMLSchema-instance&quot; xmlns:xsd=&quot;http://www.w3.org/2001/XMLSchema&quot;&gt;&lt;GUID&gt;5de21ab8-b6ef-4ca3-9730-fb1ff8c71533&lt;/GUID&gt;&lt;Name /&gt;&lt;Text&gt;How many of the objectives of the meeting were met?&lt;/Text&gt;&lt;SubChoiceDefinitions&gt;&lt;SubChoiceDefinition&gt;&lt;Name&gt;_default&lt;/Name&gt;&lt;SubChoiceSourceReferences /&gt;&lt;/SubChoiceDefinition&gt;&lt;/SubChoiceDefinitions&gt;&lt;SubText /&gt;&lt;IndividualWeightingText /&gt;&lt;QuestionType&gt;MultipleChoice&lt;/QuestionType&gt;&lt;Source&gt;Handsets&lt;/Source&gt;&lt;Choices&gt;&lt;Choice xsi:type=&quot;DiscreteChoice&quot;&gt;&lt;GUID&gt;1f78af23-9e48-4d7b-a04f-e25ad7d16fd5&lt;/GUID&gt;&lt;Name /&gt;&lt;IsSelected&gt;true&lt;/IsSelected&gt;&lt;Description&gt;None of them&lt;/Description&gt;&lt;Key&gt;1&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0f55dc54-30cf-4df5-9fbf-d30ec60a5e84&lt;/GUID&gt;&lt;Name /&gt;&lt;IsSelected&gt;true&lt;/IsSelected&gt;&lt;Description&gt;Some of them&lt;/Description&gt;&lt;Key&gt;2&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58190a02-b65b-4c4e-9c3d-5725ba7ab7ce&lt;/GUID&gt;&lt;Name /&gt;&lt;IsSelected&gt;true&lt;/IsSelected&gt;&lt;Description&gt;About half of them&lt;/Description&gt;&lt;Key&gt;3&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ac4e22ad-1e1b-41f5-9891-1b2996d543de&lt;/GUID&gt;&lt;Name /&gt;&lt;IsSelected&gt;true&lt;/IsSelected&gt;&lt;Description&gt;Most of them&lt;/Description&gt;&lt;Key&gt;4&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c4ed0e66-bf2d-4f9c-9b27-5eb70cd2ece0&lt;/GUID&gt;&lt;Name /&gt;&lt;IsSelected&gt;true&lt;/IsSelected&gt;&lt;Description&gt;All of them&lt;/Description&gt;&lt;Key&gt;5&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s&gt;&lt;HasData&gt;false&lt;/HasData&gt;&lt;MasterQuestionNumSubChoices&gt;0&lt;/MasterQuestionNumSubChoices&gt;&lt;TimeOpenMS&gt;0&lt;/TimeOpenMS&gt;&lt;IsQuestionWeighted&gt;false&lt;/IsQuestionWeighted&gt;&lt;CorrectAnswerVotesNumber&gt;0&lt;/CorrectAnswerVotesNumber&gt;&lt;CorrectAnswerVotesPercent&gt;0&lt;/CorrectAnswerVotesPercent&gt;&lt;ReactorPollDetails&gt;&lt;MeetingId&gt;0&lt;/MeetingId&gt;&lt;SessionId&gt;0&lt;/SessionId&gt;&lt;TenancyId&gt;0&lt;/TenancyId&gt;&lt;LatestPollId&gt;0&lt;/LatestPollId&gt;&lt;/ReactorPollDetails&gt;&lt;Ranking&gt;false&lt;/Ranking&gt;&lt;MaxNumResponses&gt;1&lt;/MaxNumResponses&gt;&lt;MultipleChoiceSubTypeValue&gt;AnyOrder&lt;/MultipleChoiceSubTypeValue&gt;&lt;/MultipleChoiceQuestion&gt;"/>
  <p:tag name="LASTMODE" val="&lt;?xml version=&quot;1.0&quot; encoding=&quot;utf-8&quot;?&gt;&lt;int&gt;0&lt;/int&gt;"/>
  <p:tag name="SEQUENCECOUNT" val="&lt;?xml version=&quot;1.0&quot; encoding=&quot;utf-8&quot;?&gt;&lt;int&gt;46&lt;/int&gt;"/>
  <p:tag name="MEETOO" val="54116968-516d-4c08-89b1-15dc35291270"/>
</p:tagLst>
</file>

<file path=ppt/tags/tag194.xml><?xml version="1.0" encoding="utf-8"?>
<p:tagLst xmlns:a="http://schemas.openxmlformats.org/drawingml/2006/main" xmlns:r="http://schemas.openxmlformats.org/officeDocument/2006/relationships" xmlns:p="http://schemas.openxmlformats.org/presentationml/2006/main">
  <p:tag name="STARTANIMATION" val="OpenQuestion"/>
  <p:tag name="QUESTIONGUID" val="10a497cd-aec8-4f36-9fe8-0b948f1faf00"/>
</p:tagLst>
</file>

<file path=ppt/tags/tag195.xml><?xml version="1.0" encoding="utf-8"?>
<p:tagLst xmlns:a="http://schemas.openxmlformats.org/drawingml/2006/main" xmlns:r="http://schemas.openxmlformats.org/officeDocument/2006/relationships" xmlns:p="http://schemas.openxmlformats.org/presentationml/2006/main">
  <p:tag name="QUESTIONGUID" val="5de21ab8-b6ef-4ca3-9730-fb1ff8c71533"/>
  <p:tag name="DESELECT" val="&lt;?xml version=&quot;1.0&quot; encoding=&quot;utf-8&quot;?&gt;&lt;ShapeEvent xmlns:xsi=&quot;http://www.w3.org/2001/XMLSchema-instance&quot; xmlns:xsd=&quot;http://www.w3.org/2001/XMLSchema&quot;&gt;&lt;Event&gt;SizePlaceholder&lt;/Event&gt;&lt;Arguments /&gt;&lt;/ShapeEvent&gt;"/>
  <p:tag name="SHAPEDETAILS" val="&lt;?xml version=&quot;1.0&quot; encoding=&quot;utf-8&quot;?&gt;&lt;ShapeDetails xmlns:xsi=&quot;http://www.w3.org/2001/XMLSchema-instance&quot; xmlns:xsd=&quot;http://www.w3.org/2001/XMLSchema&quot;&gt;&lt;GUID&gt;6beb007e-7758-4707-a13a-c01010066c4f&lt;/GUID&gt;&lt;Name /&gt;&lt;ScreenPosition&gt;BottomRight&lt;/ScreenPosition&gt;&lt;BorderThickness&gt;10&lt;/BorderThickness&gt;&lt;Top&gt;104.654488&lt;/Top&gt;&lt;Left&gt;48&lt;/Left&gt;&lt;Height&gt;351.6885&lt;/Height&gt;&lt;Width&gt;864&lt;/Width&gt;&lt;/ShapeDetails&gt;"/>
</p:tagLst>
</file>

<file path=ppt/tags/tag196.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197.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198.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199.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b3aafe6b-a567-4b9f-80db-eb8ae5fb0da6&lt;/GUID&gt;&lt;Name /&gt;&lt;ScreenPosition&gt;BottomRight&lt;/ScreenPosition&gt;&lt;BorderThickness&gt;10&lt;/BorderThickness&gt;&lt;Top&gt;145.461884&lt;/Top&gt;&lt;Left&gt;93.06087&lt;/Left&gt;&lt;Height&gt;28.930315&lt;/Height&gt;&lt;Width&gt;765.674&lt;/Width&gt;&lt;/ShapeDetails&gt;"/>
</p:tagLst>
</file>

<file path=ppt/tags/tag2.xml><?xml version="1.0" encoding="utf-8"?>
<p:tagLst xmlns:a="http://schemas.openxmlformats.org/drawingml/2006/main" xmlns:r="http://schemas.openxmlformats.org/officeDocument/2006/relationships" xmlns:p="http://schemas.openxmlformats.org/presentationml/2006/main">
  <p:tag name="TICKWIDTH" val="&lt;?xml version=&quot;1.0&quot; encoding=&quot;utf-8&quot;?&gt;&lt;float&gt;0&lt;/float&gt;"/>
  <p:tag name="SLIDETYPE" val="&lt;?xml version=&quot;1.0&quot; encoding=&quot;utf-8&quot;?&gt;&lt;SlideType&gt;Question&lt;/SlideType&gt;"/>
  <p:tag name="SOUNDOPTIONS" val="&lt;?xml version=&quot;1.0&quot; encoding=&quot;utf-8&quot;?&gt;&lt;SoundOptions xmlns:xsi=&quot;http://www.w3.org/2001/XMLSchema-instance&quot; xmlns:xsd=&quot;http://www.w3.org/2001/XMLSchema&quot;&gt;&lt;GUID&gt;858cdcee-21fb-457e-a376-dd8adae4b000&lt;/GUID&gt;&lt;Name /&gt;&lt;PlaySound&gt;false&lt;/PlaySound&gt;&lt;CountdownSoundTag&gt;SOUND516812080875483109497887998077119494887718969816161&lt;/CountdownSoundTag&gt;&lt;PlayTimesUpSound&gt;false&lt;/PlayTimesUpSound&gt;&lt;TimesUpSoundTag&gt;SOUND111526798997249761108910980117717199831168311485816161&lt;/TimesUpSoundTag&gt;&lt;Loop&gt;true&lt;/Loop&gt;&lt;/SoundOptions&gt;"/>
  <p:tag name="VOTENOWOPTIONS" val="&lt;?xml version=&quot;1.0&quot; encoding=&quot;utf-8&quot;?&gt;&lt;VoteNowOptions xmlns:xsi=&quot;http://www.w3.org/2001/XMLSchema-instance&quot; xmlns:xsd=&quot;http://www.w3.org/2001/XMLSchema&quot;&gt;&lt;GUID&gt;1db0cb2c-ef9c-4035-91eb-22cb02eff317&lt;/GUID&gt;&lt;HasVoteNow&gt;true&lt;/HasVoteNow&gt;&lt;TextSingleDigit&gt;POLL OPEN&lt;/TextSingleDigit&gt;&lt;TextMultiDigit&gt;Enter Number(s) and Press Send&lt;/TextMultiDigit&gt;&lt;TextTextVote&gt;Enter Text and Press Send&lt;/TextTextVote&gt;&lt;LocationSingleDigit&gt;&lt;GUID&gt;00000000-0000-0000-0000-000000000000&lt;/GUID&gt;&lt;ScreenPosition&gt;TopRight&lt;/ScreenPosition&gt;&lt;BorderThickness&gt;10&lt;/BorderThickness&gt;&lt;Top&gt;0&lt;/Top&gt;&lt;Left&gt;0&lt;/Left&gt;&lt;Height&gt;35&lt;/Height&gt;&lt;Width&gt;100&lt;/Width&gt;&lt;/LocationSingleDigit&gt;&lt;LocationMultiDigit&gt;&lt;GUID&gt;00000000-0000-0000-0000-000000000000&lt;/GUID&gt;&lt;ScreenPosition&gt;TopRight&lt;/ScreenPosition&gt;&lt;BorderThickness&gt;10&lt;/BorderThickness&gt;&lt;Top&gt;0&lt;/Top&gt;&lt;Left&gt;0&lt;/Left&gt;&lt;Height&gt;35&lt;/Height&gt;&lt;Width&gt;100&lt;/Width&gt;&lt;/LocationMultiDigit&gt;&lt;LocationTextVote&gt;&lt;GUID&gt;00000000-0000-0000-0000-000000000000&lt;/GUID&gt;&lt;ScreenPosition&gt;TopRight&lt;/ScreenPosition&gt;&lt;BorderThickness&gt;10&lt;/BorderThickness&gt;&lt;Top&gt;0&lt;/Top&gt;&lt;Left&gt;0&lt;/Left&gt;&lt;Height&gt;35&lt;/Height&gt;&lt;Width&gt;100&lt;/Width&gt;&lt;/LocationTextVote&gt;&lt;Shape&gt;msoShapeRectangle&lt;/Shape&gt;&lt;/VoteNowOptions&gt;"/>
  <p:tag name="SCORINGOPTIONS" val="&lt;?xml version=&quot;1.0&quot; encoding=&quot;utf-8&quot;?&gt;&lt;ScoringOptions xmlns:xsi=&quot;http://www.w3.org/2001/XMLSchema-instance&quot; xmlns:xsd=&quot;http://www.w3.org/2001/XMLSchema&quot;&gt;&lt;GUID&gt;0118276c-6804-48ec-9c01-83072a8f4526&lt;/GUID&gt;&lt;Name /&gt;&lt;EnableScoring&gt;false&lt;/EnableScoring&gt;&lt;RevealAnswer&gt;true&lt;/RevealAnswer&gt;&lt;PointsForCorrectAnswer&gt;10&lt;/PointsForCorrectAnswer&gt;&lt;SpeedScoring&gt;false&lt;/SpeedScoring&gt;&lt;IsNumberOfCorrectAnswersShown&gt;false&lt;/IsNumberOfCorrectAnswersShown&gt;&lt;/ScoringOptions&gt;"/>
  <p:tag name="RESULTRENDERING" val="&lt;?xml version=&quot;1.0&quot; encoding=&quot;utf-8&quot;?&gt;&lt;DataRendering xmlns:xsi=&quot;http://www.w3.org/2001/XMLSchema-instance&quot; xmlns:xsd=&quot;http://www.w3.org/2001/XMLSchema&quot;&gt;&lt;GUID&gt;df571619-d435-4d8f-b698-1ce97a647f64&lt;/GUID&gt;&lt;Name /&gt;&lt;ShowAverage&gt;false&lt;/ShowAverage&gt;&lt;DisplayType&gt;Bars&lt;/DisplayType&gt;&lt;DisplayNumbersAs&gt;Percentages&lt;/DisplayNumbersAs&gt;&lt;DecimalPlaces&gt;0&lt;/DecimalPlaces&gt;&lt;ShowResultsAxis&gt;false&lt;/ShowResultsAxis&gt;&lt;ShowRangeAxis&gt;true&lt;/ShowRangeAxis&gt;&lt;ShowTotal&gt;true&lt;/ShowTotal&gt;&lt;ShowResults&gt;false&lt;/ShowResults&gt;&lt;CalculatePercentageAs&gt;PercentagesOfVoters&lt;/CalculatePercentageAs&gt;&lt;IsBreakdown&gt;false&lt;/IsBreakdown&gt;&lt;ShowOverall&gt;true&lt;/ShowOverall&gt;&lt;AdjustDecimalPlacesIfNecessary&gt;true&lt;/AdjustDecimalPlacesIfNecessary&gt;&lt;AddDecimalPlaceIfRequired&gt;true&lt;/AddDecimalPlaceIfRequired&gt;&lt;NumberOfChoicesToDisplay&gt;10&lt;/NumberOfChoicesToDisplay&gt;&lt;/DataRendering&gt;"/>
  <p:tag name="COUNTDOWNOPTIONS" val="&lt;?xml version=&quot;1.0&quot; encoding=&quot;utf-8&quot;?&gt;&lt;CountdownOptions xmlns:xsi=&quot;http://www.w3.org/2001/XMLSchema-instance&quot; xmlns:xsd=&quot;http://www.w3.org/2001/XMLSchema&quot;&gt;&lt;GUID&gt;c3af79f4-46c7-4b95-ae24-4b16ae88cbe5&lt;/GUID&gt;&lt;Name /&gt;&lt;HasCountdown&gt;false&lt;/HasCountdown&gt;&lt;Length&gt;10&lt;/Length&gt;&lt;Value&gt;10&lt;/Value&gt;&lt;CountdownType&gt;Analogue&lt;/CountdownType&gt;&lt;Location&gt;&lt;GUID&gt;00000000-0000-0000-0000-000000000000&lt;/GUID&gt;&lt;Name /&gt;&lt;ScreenPosition&gt;BottomRight&lt;/ScreenPosition&gt;&lt;BorderThickness&gt;10&lt;/BorderThickness&gt;&lt;Top&gt;0&lt;/Top&gt;&lt;Left&gt;0&lt;/Left&gt;&lt;Height&gt;35&lt;/Height&gt;&lt;Width&gt;50&lt;/Width&gt;&lt;/Location&gt;&lt;/CountdownOptions&gt;"/>
  <p:tag name="RAWRESULTS" val="&lt;?xml version=&quot;1.0&quot; encoding=&quot;utf-8&quot;?&gt;&lt;ArrayOfResponse xmlns:xsi=&quot;http://www.w3.org/2001/XMLSchema-instance&quot; xmlns:xsd=&quot;http://www.w3.org/2001/XMLSchema&quot;&gt;&lt;Response&gt;&lt;Index&gt;0&lt;/Index&gt;&lt;SmartcardUID&gt;0&lt;/SmartcardUID&gt;&lt;Valid&gt;false&lt;/Valid&gt;&lt;TimeStamp&gt;0001-01-01T00:00:00&lt;/TimeStamp&gt;&lt;Value&gt;13&lt;/Value&gt;&lt;ValueAsPercentage&gt;26.00&lt;/ValueAsPercentage&gt;&lt;ValueAsPercentageString&gt;26%&lt;/ValueAsPercentageString&gt;&lt;PersonId&gt;0&lt;/PersonId&gt;&lt;ResponseDelay&gt;0&lt;/ResponseDelay&gt;&lt;/Response&gt;&lt;Response&gt;&lt;Index&gt;0&lt;/Index&gt;&lt;SmartcardUID&gt;0&lt;/SmartcardUID&gt;&lt;Valid&gt;false&lt;/Valid&gt;&lt;TimeStamp&gt;0001-01-01T00:00:00&lt;/TimeStamp&gt;&lt;Value&gt;13&lt;/Value&gt;&lt;ValueAsPercentage&gt;26.00&lt;/ValueAsPercentage&gt;&lt;ValueAsPercentageString&gt;26%&lt;/ValueAsPercentageString&gt;&lt;PersonId&gt;0&lt;/PersonId&gt;&lt;ResponseDelay&gt;0&lt;/ResponseDelay&gt;&lt;/Response&gt;&lt;Response&gt;&lt;Index&gt;0&lt;/Index&gt;&lt;SmartcardUID&gt;0&lt;/SmartcardUID&gt;&lt;Valid&gt;false&lt;/Valid&gt;&lt;TimeStamp&gt;0001-01-01T00:00:00&lt;/TimeStamp&gt;&lt;Value&gt;9&lt;/Value&gt;&lt;ValueAsPercentage&gt;18.00&lt;/ValueAsPercentage&gt;&lt;ValueAsPercentageString&gt;18%&lt;/ValueAsPercentageString&gt;&lt;PersonId&gt;0&lt;/PersonId&gt;&lt;ResponseDelay&gt;0&lt;/ResponseDelay&gt;&lt;/Response&gt;&lt;Response&gt;&lt;Index&gt;0&lt;/Index&gt;&lt;SmartcardUID&gt;0&lt;/SmartcardUID&gt;&lt;Valid&gt;false&lt;/Valid&gt;&lt;TimeStamp&gt;0001-01-01T00:00:00&lt;/TimeStamp&gt;&lt;Value&gt;7&lt;/Value&gt;&lt;ValueAsPercentage&gt;14.00&lt;/ValueAsPercentage&gt;&lt;ValueAsPercentageString&gt;14%&lt;/ValueAsPercentageString&gt;&lt;PersonId&gt;0&lt;/PersonId&gt;&lt;ResponseDelay&gt;0&lt;/ResponseDelay&gt;&lt;/Response&gt;&lt;Response&gt;&lt;Index&gt;0&lt;/Index&gt;&lt;SmartcardUID&gt;0&lt;/SmartcardUID&gt;&lt;Valid&gt;false&lt;/Valid&gt;&lt;TimeStamp&gt;0001-01-01T00:00:00&lt;/TimeStamp&gt;&lt;Value&gt;8&lt;/Value&gt;&lt;ValueAsPercentage&gt;16.00&lt;/ValueAsPercentage&gt;&lt;ValueAsPercentageString&gt;16%&lt;/ValueAsPercentageString&gt;&lt;PersonId&gt;0&lt;/PersonId&gt;&lt;ResponseDelay&gt;0&lt;/ResponseDelay&gt;&lt;/Response&gt;&lt;/ArrayOfResponse&gt;"/>
  <p:tag name="QUESTIONDEFINITION" val="&lt;?xml version=&quot;1.0&quot; encoding=&quot;utf-8&quot;?&gt;&lt;MultipleChoiceQuestion xmlns:xsi=&quot;http://www.w3.org/2001/XMLSchema-instance&quot; xmlns:xsd=&quot;http://www.w3.org/2001/XMLSchema&quot;&gt;&lt;GUID&gt;10a497cd-aec8-4f36-9fe8-0b948f1faf00&lt;/GUID&gt;&lt;Name /&gt;&lt;Text&gt;Please rate the quality of the content in this session:&lt;/Text&gt;&lt;SubChoiceDefinitions&gt;&lt;SubChoiceDefinition&gt;&lt;Name&gt;_default&lt;/Name&gt;&lt;SubChoiceSourceReferences /&gt;&lt;/SubChoiceDefinition&gt;&lt;/SubChoiceDefinitions&gt;&lt;SubText /&gt;&lt;IndividualWeightingText /&gt;&lt;QuestionType&gt;MultipleChoice&lt;/QuestionType&gt;&lt;Source&gt;Simulated&lt;/Source&gt;&lt;Choices&gt;&lt;Choice xsi:type=&quot;DiscreteChoice&quot;&gt;&lt;GUID&gt;0b38a9de-fee6-488c-9d64-259c9bdc1dab&lt;/GUID&gt;&lt;Name /&gt;&lt;IsSelected&gt;true&lt;/IsSelected&gt;&lt;Description&gt;Very poor&lt;/Description&gt;&lt;Key&gt;1&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4de2e60f-106e-47e3-87b6-3e44ee8eeecb&lt;/GUID&gt;&lt;Name /&gt;&lt;IsSelected&gt;true&lt;/IsSelected&gt;&lt;Description&gt;Poor&lt;/Description&gt;&lt;Key&gt;2&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fd5cf93d-7bea-4b82-a516-a945a1189029&lt;/GUID&gt;&lt;Name /&gt;&lt;IsSelected&gt;true&lt;/IsSelected&gt;&lt;Description&gt;Average&lt;/Description&gt;&lt;Key&gt;3&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601c5c35-e4db-4c15-9c18-31d753665a51&lt;/GUID&gt;&lt;Name /&gt;&lt;IsSelected&gt;true&lt;/IsSelected&gt;&lt;Description&gt;Good&lt;/Description&gt;&lt;Key&gt;4&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81a9e08a-8801-4f22-9a6e-af90ed094e1f&lt;/GUID&gt;&lt;Name /&gt;&lt;IsSelected&gt;true&lt;/IsSelected&gt;&lt;Description&gt;Very good&lt;/Description&gt;&lt;Key&gt;5&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s&gt;&lt;HasData&gt;false&lt;/HasData&gt;&lt;MasterQuestionNumSubChoices&gt;0&lt;/MasterQuestionNumSubChoices&gt;&lt;TimeOpenMS&gt;6080&lt;/TimeOpenMS&gt;&lt;IsQuestionWeighted&gt;false&lt;/IsQuestionWeighted&gt;&lt;CorrectAnswerVotesNumber&gt;0&lt;/CorrectAnswerVotesNumber&gt;&lt;CorrectAnswerVotesPercent&gt;0&lt;/CorrectAnswerVotesPercent&gt;&lt;ReactorPollDetails&gt;&lt;MeetingId&gt;145125334&lt;/MeetingId&gt;&lt;SessionId&gt;3240&lt;/SessionId&gt;&lt;TenancyId&gt;83&lt;/TenancyId&gt;&lt;LatestPollId&gt;-1&lt;/LatestPollId&gt;&lt;/ReactorPollDetails&gt;&lt;Ranking&gt;false&lt;/Ranking&gt;&lt;MaxNumResponses&gt;1&lt;/MaxNumResponses&gt;&lt;MultipleChoiceSubTypeValue&gt;AnyOrder&lt;/MultipleChoiceSubTypeValue&gt;&lt;/MultipleChoiceQuestion&gt;"/>
  <p:tag name="LASTMODE" val="&lt;?xml version=&quot;1.0&quot; encoding=&quot;utf-8&quot;?&gt;&lt;int&gt;0&lt;/int&gt;"/>
  <p:tag name="SEQUENCECOUNT" val="&lt;?xml version=&quot;1.0&quot; encoding=&quot;utf-8&quot;?&gt;&lt;int&gt;36&lt;/int&gt;"/>
  <p:tag name="MEETOO" val="54116968-516d-4c08-89b1-15dc35291270"/>
</p:tagLst>
</file>

<file path=ppt/tags/tag20.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72112f28-4eed-42fd-ae3d-ab36f0ab79ec&lt;/GUID&gt;&lt;Name /&gt;&lt;ScreenPosition&gt;BottomRight&lt;/ScreenPosition&gt;&lt;BorderThickness&gt;10&lt;/BorderThickness&gt;&lt;Top&gt;356.924957&lt;/Top&gt;&lt;Left&gt;93.06087&lt;/Left&gt;&lt;Height&gt;28.930315&lt;/Height&gt;&lt;Width&gt;765.674&lt;/Width&gt;&lt;/ShapeDetails&gt;"/>
</p:tagLst>
</file>

<file path=ppt/tags/tag200.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201.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202.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203.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958c2318-42cd-43fb-80ff-785790115cd0&lt;/GUID&gt;&lt;Name /&gt;&lt;ScreenPosition&gt;BottomRight&lt;/ScreenPosition&gt;&lt;BorderThickness&gt;10&lt;/BorderThickness&gt;&lt;Top&gt;215.9496&lt;/Top&gt;&lt;Left&gt;93.06087&lt;/Left&gt;&lt;Height&gt;28.930315&lt;/Height&gt;&lt;Width&gt;765.674&lt;/Width&gt;&lt;/ShapeDetails&gt;"/>
</p:tagLst>
</file>

<file path=ppt/tags/tag204.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205.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206.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207.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ef5bd5d1-1571-4d76-bb91-f2ba46232186&lt;/GUID&gt;&lt;Name /&gt;&lt;ScreenPosition&gt;BottomRight&lt;/ScreenPosition&gt;&lt;BorderThickness&gt;10&lt;/BorderThickness&gt;&lt;Top&gt;286.437317&lt;/Top&gt;&lt;Left&gt;93.06087&lt;/Left&gt;&lt;Height&gt;28.930315&lt;/Height&gt;&lt;Width&gt;765.674&lt;/Width&gt;&lt;/ShapeDetails&gt;"/>
</p:tagLst>
</file>

<file path=ppt/tags/tag208.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209.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21.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210.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211.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72112f28-4eed-42fd-ae3d-ab36f0ab79ec&lt;/GUID&gt;&lt;Name /&gt;&lt;ScreenPosition&gt;BottomRight&lt;/ScreenPosition&gt;&lt;BorderThickness&gt;10&lt;/BorderThickness&gt;&lt;Top&gt;356.924957&lt;/Top&gt;&lt;Left&gt;93.06087&lt;/Left&gt;&lt;Height&gt;28.930315&lt;/Height&gt;&lt;Width&gt;765.674&lt;/Width&gt;&lt;/ShapeDetails&gt;"/>
</p:tagLst>
</file>

<file path=ppt/tags/tag212.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213.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214.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215.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4fb49f1b-34e4-4208-9395-5f232940872b&lt;/GUID&gt;&lt;Name /&gt;&lt;ScreenPosition&gt;BottomRight&lt;/ScreenPosition&gt;&lt;BorderThickness&gt;10&lt;/BorderThickness&gt;&lt;Top&gt;427.4127&lt;/Top&gt;&lt;Left&gt;93.06087&lt;/Left&gt;&lt;Height&gt;28.930315&lt;/Height&gt;&lt;Width&gt;765.674&lt;/Width&gt;&lt;/ShapeDetails&gt;"/>
</p:tagLst>
</file>

<file path=ppt/tags/tag22.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23.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24.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4fb49f1b-34e4-4208-9395-5f232940872b&lt;/GUID&gt;&lt;Name /&gt;&lt;ScreenPosition&gt;BottomRight&lt;/ScreenPosition&gt;&lt;BorderThickness&gt;10&lt;/BorderThickness&gt;&lt;Top&gt;427.4127&lt;/Top&gt;&lt;Left&gt;93.06087&lt;/Left&gt;&lt;Height&gt;28.930315&lt;/Height&gt;&lt;Width&gt;765.674&lt;/Width&gt;&lt;/ShapeDetails&gt;"/>
</p:tagLst>
</file>

<file path=ppt/tags/tag25.xml><?xml version="1.0" encoding="utf-8"?>
<p:tagLst xmlns:a="http://schemas.openxmlformats.org/drawingml/2006/main" xmlns:r="http://schemas.openxmlformats.org/officeDocument/2006/relationships" xmlns:p="http://schemas.openxmlformats.org/presentationml/2006/main">
  <p:tag name="TICKWIDTH" val="&lt;?xml version=&quot;1.0&quot; encoding=&quot;utf-8&quot;?&gt;&lt;float&gt;0&lt;/float&gt;"/>
  <p:tag name="SLIDETYPE" val="&lt;?xml version=&quot;1.0&quot; encoding=&quot;utf-8&quot;?&gt;&lt;SlideType&gt;Question&lt;/SlideType&gt;"/>
  <p:tag name="SOUNDOPTIONS" val="&lt;?xml version=&quot;1.0&quot; encoding=&quot;utf-8&quot;?&gt;&lt;SoundOptions xmlns:xsi=&quot;http://www.w3.org/2001/XMLSchema-instance&quot; xmlns:xsd=&quot;http://www.w3.org/2001/XMLSchema&quot;&gt;&lt;GUID&gt;858cdcee-21fb-457e-a376-dd8adae4b000&lt;/GUID&gt;&lt;Name /&gt;&lt;PlaySound&gt;false&lt;/PlaySound&gt;&lt;CountdownSoundTag&gt;SOUND516812080875483109497887998077119494887718969816161&lt;/CountdownSoundTag&gt;&lt;PlayTimesUpSound&gt;false&lt;/PlayTimesUpSound&gt;&lt;TimesUpSoundTag&gt;SOUND111526798997249761108910980117717199831168311485816161&lt;/TimesUpSoundTag&gt;&lt;Loop&gt;true&lt;/Loop&gt;&lt;/SoundOptions&gt;"/>
  <p:tag name="VOTENOWOPTIONS" val="&lt;?xml version=&quot;1.0&quot; encoding=&quot;utf-8&quot;?&gt;&lt;VoteNowOptions xmlns:xsi=&quot;http://www.w3.org/2001/XMLSchema-instance&quot; xmlns:xsd=&quot;http://www.w3.org/2001/XMLSchema&quot;&gt;&lt;GUID&gt;1db0cb2c-ef9c-4035-91eb-22cb02eff317&lt;/GUID&gt;&lt;HasVoteNow&gt;true&lt;/HasVoteNow&gt;&lt;TextSingleDigit&gt;POLL OPEN&lt;/TextSingleDigit&gt;&lt;TextMultiDigit&gt;Enter Number(s) and Press Send&lt;/TextMultiDigit&gt;&lt;TextTextVote&gt;Enter Text and Press Send&lt;/TextTextVote&gt;&lt;LocationSingleDigit&gt;&lt;GUID&gt;00000000-0000-0000-0000-000000000000&lt;/GUID&gt;&lt;ScreenPosition&gt;TopRight&lt;/ScreenPosition&gt;&lt;BorderThickness&gt;10&lt;/BorderThickness&gt;&lt;Top&gt;0&lt;/Top&gt;&lt;Left&gt;0&lt;/Left&gt;&lt;Height&gt;35&lt;/Height&gt;&lt;Width&gt;100&lt;/Width&gt;&lt;/LocationSingleDigit&gt;&lt;LocationMultiDigit&gt;&lt;GUID&gt;00000000-0000-0000-0000-000000000000&lt;/GUID&gt;&lt;ScreenPosition&gt;TopRight&lt;/ScreenPosition&gt;&lt;BorderThickness&gt;10&lt;/BorderThickness&gt;&lt;Top&gt;0&lt;/Top&gt;&lt;Left&gt;0&lt;/Left&gt;&lt;Height&gt;35&lt;/Height&gt;&lt;Width&gt;100&lt;/Width&gt;&lt;/LocationMultiDigit&gt;&lt;LocationTextVote&gt;&lt;GUID&gt;00000000-0000-0000-0000-000000000000&lt;/GUID&gt;&lt;ScreenPosition&gt;TopRight&lt;/ScreenPosition&gt;&lt;BorderThickness&gt;10&lt;/BorderThickness&gt;&lt;Top&gt;0&lt;/Top&gt;&lt;Left&gt;0&lt;/Left&gt;&lt;Height&gt;35&lt;/Height&gt;&lt;Width&gt;100&lt;/Width&gt;&lt;/LocationTextVote&gt;&lt;Shape&gt;msoShapeRectangle&lt;/Shape&gt;&lt;/VoteNowOptions&gt;"/>
  <p:tag name="QUESTIONDEFINITION" val="&lt;?xml version=&quot;1.0&quot; encoding=&quot;utf-8&quot;?&gt;&lt;MultipleChoiceQuestion xmlns:xsi=&quot;http://www.w3.org/2001/XMLSchema-instance&quot; xmlns:xsd=&quot;http://www.w3.org/2001/XMLSchema&quot;&gt;&lt;GUID&gt;3fd0b587-e3cd-4c07-a9e2-80733c97fc6d&lt;/GUID&gt;&lt;Name /&gt;&lt;Text&gt;Please rate the quality of the delivery of this session:&lt;/Text&gt;&lt;SubChoiceDefinitions&gt;&lt;SubChoiceDefinition&gt;&lt;Name&gt;_default&lt;/Name&gt;&lt;SubChoiceSourceReferences /&gt;&lt;/SubChoiceDefinition&gt;&lt;/SubChoiceDefinitions&gt;&lt;SubText /&gt;&lt;IndividualWeightingText /&gt;&lt;QuestionType&gt;MultipleChoice&lt;/QuestionType&gt;&lt;Source&gt;Handsets&lt;/Source&gt;&lt;Choices&gt;&lt;Choice xsi:type=&quot;DiscreteChoice&quot;&gt;&lt;GUID&gt;0b38a9de-fee6-488c-9d64-259c9bdc1dab&lt;/GUID&gt;&lt;Name /&gt;&lt;IsSelected&gt;true&lt;/IsSelected&gt;&lt;Description&gt;Very poor&lt;/Description&gt;&lt;Key&gt;1&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4de2e60f-106e-47e3-87b6-3e44ee8eeecb&lt;/GUID&gt;&lt;Name /&gt;&lt;IsSelected&gt;true&lt;/IsSelected&gt;&lt;Description&gt;Poor&lt;/Description&gt;&lt;Key&gt;2&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fd5cf93d-7bea-4b82-a516-a945a1189029&lt;/GUID&gt;&lt;Name /&gt;&lt;IsSelected&gt;true&lt;/IsSelected&gt;&lt;Description&gt;Average&lt;/Description&gt;&lt;Key&gt;3&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601c5c35-e4db-4c15-9c18-31d753665a51&lt;/GUID&gt;&lt;Name /&gt;&lt;IsSelected&gt;true&lt;/IsSelected&gt;&lt;Description&gt;Good&lt;/Description&gt;&lt;Key&gt;4&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81a9e08a-8801-4f22-9a6e-af90ed094e1f&lt;/GUID&gt;&lt;Name /&gt;&lt;IsSelected&gt;true&lt;/IsSelected&gt;&lt;Description&gt;Very good&lt;/Description&gt;&lt;Key&gt;5&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s&gt;&lt;HasData&gt;false&lt;/HasData&gt;&lt;MasterQuestionNumSubChoices&gt;0&lt;/MasterQuestionNumSubChoices&gt;&lt;TimeOpenMS&gt;0&lt;/TimeOpenMS&gt;&lt;IsQuestionWeighted&gt;false&lt;/IsQuestionWeighted&gt;&lt;CorrectAnswerVotesNumber&gt;0&lt;/CorrectAnswerVotesNumber&gt;&lt;CorrectAnswerVotesPercent&gt;0&lt;/CorrectAnswerVotesPercent&gt;&lt;ReactorPollDetails&gt;&lt;MeetingId&gt;0&lt;/MeetingId&gt;&lt;SessionId&gt;0&lt;/SessionId&gt;&lt;TenancyId&gt;0&lt;/TenancyId&gt;&lt;LatestPollId&gt;0&lt;/LatestPollId&gt;&lt;/ReactorPollDetails&gt;&lt;Ranking&gt;false&lt;/Ranking&gt;&lt;MaxNumResponses&gt;1&lt;/MaxNumResponses&gt;&lt;MultipleChoiceSubTypeValue&gt;AnyOrder&lt;/MultipleChoiceSubTypeValue&gt;&lt;/MultipleChoiceQuestion&gt;"/>
  <p:tag name="SCORINGOPTIONS" val="&lt;?xml version=&quot;1.0&quot; encoding=&quot;utf-8&quot;?&gt;&lt;ScoringOptions xmlns:xsi=&quot;http://www.w3.org/2001/XMLSchema-instance&quot; xmlns:xsd=&quot;http://www.w3.org/2001/XMLSchema&quot;&gt;&lt;GUID&gt;0118276c-6804-48ec-9c01-83072a8f4526&lt;/GUID&gt;&lt;Name /&gt;&lt;EnableScoring&gt;false&lt;/EnableScoring&gt;&lt;RevealAnswer&gt;true&lt;/RevealAnswer&gt;&lt;PointsForCorrectAnswer&gt;10&lt;/PointsForCorrectAnswer&gt;&lt;SpeedScoring&gt;false&lt;/SpeedScoring&gt;&lt;IsNumberOfCorrectAnswersShown&gt;false&lt;/IsNumberOfCorrectAnswersShown&gt;&lt;/ScoringOptions&gt;"/>
  <p:tag name="RESULTRENDERING" val="&lt;?xml version=&quot;1.0&quot; encoding=&quot;utf-8&quot;?&gt;&lt;DataRendering xmlns:xsi=&quot;http://www.w3.org/2001/XMLSchema-instance&quot; xmlns:xsd=&quot;http://www.w3.org/2001/XMLSchema&quot;&gt;&lt;GUID&gt;df571619-d435-4d8f-b698-1ce97a647f64&lt;/GUID&gt;&lt;Name /&gt;&lt;ShowAverage&gt;false&lt;/ShowAverage&gt;&lt;DisplayType&gt;Bars&lt;/DisplayType&gt;&lt;DisplayNumbersAs&gt;Percentages&lt;/DisplayNumbersAs&gt;&lt;DecimalPlaces&gt;0&lt;/DecimalPlaces&gt;&lt;ShowResultsAxis&gt;false&lt;/ShowResultsAxis&gt;&lt;ShowRangeAxis&gt;true&lt;/ShowRangeAxis&gt;&lt;ShowTotal&gt;true&lt;/ShowTotal&gt;&lt;ShowResults&gt;false&lt;/ShowResults&gt;&lt;CalculatePercentageAs&gt;PercentagesOfVoters&lt;/CalculatePercentageAs&gt;&lt;IsBreakdown&gt;false&lt;/IsBreakdown&gt;&lt;ShowOverall&gt;true&lt;/ShowOverall&gt;&lt;AdjustDecimalPlacesIfNecessary&gt;true&lt;/AdjustDecimalPlacesIfNecessary&gt;&lt;AddDecimalPlaceIfRequired&gt;true&lt;/AddDecimalPlaceIfRequired&gt;&lt;NumberOfChoicesToDisplay&gt;10&lt;/NumberOfChoicesToDisplay&gt;&lt;/DataRendering&gt;"/>
  <p:tag name="COUNTDOWNOPTIONS" val="&lt;?xml version=&quot;1.0&quot; encoding=&quot;utf-8&quot;?&gt;&lt;CountdownOptions xmlns:xsi=&quot;http://www.w3.org/2001/XMLSchema-instance&quot; xmlns:xsd=&quot;http://www.w3.org/2001/XMLSchema&quot;&gt;&lt;GUID&gt;c3af79f4-46c7-4b95-ae24-4b16ae88cbe5&lt;/GUID&gt;&lt;Name /&gt;&lt;HasCountdown&gt;false&lt;/HasCountdown&gt;&lt;Length&gt;10&lt;/Length&gt;&lt;Value&gt;10&lt;/Value&gt;&lt;CountdownType&gt;Analogue&lt;/CountdownType&gt;&lt;Location&gt;&lt;GUID&gt;00000000-0000-0000-0000-000000000000&lt;/GUID&gt;&lt;Name /&gt;&lt;ScreenPosition&gt;BottomRight&lt;/ScreenPosition&gt;&lt;BorderThickness&gt;10&lt;/BorderThickness&gt;&lt;Top&gt;0&lt;/Top&gt;&lt;Left&gt;0&lt;/Left&gt;&lt;Height&gt;35&lt;/Height&gt;&lt;Width&gt;50&lt;/Width&gt;&lt;/Location&gt;&lt;/CountdownOptions&gt;"/>
  <p:tag name="LASTMODE" val="&lt;?xml version=&quot;1.0&quot; encoding=&quot;utf-8&quot;?&gt;&lt;int&gt;0&lt;/int&gt;"/>
  <p:tag name="SEQUENCECOUNT" val="&lt;?xml version=&quot;1.0&quot; encoding=&quot;utf-8&quot;?&gt;&lt;int&gt;26&lt;/int&gt;"/>
  <p:tag name="MEETOO" val="54116968-516d-4c08-89b1-15dc35291270"/>
</p:tagLst>
</file>

<file path=ppt/tags/tag26.xml><?xml version="1.0" encoding="utf-8"?>
<p:tagLst xmlns:a="http://schemas.openxmlformats.org/drawingml/2006/main" xmlns:r="http://schemas.openxmlformats.org/officeDocument/2006/relationships" xmlns:p="http://schemas.openxmlformats.org/presentationml/2006/main">
  <p:tag name="STARTANIMATION" val="OpenQuestion"/>
  <p:tag name="QUESTIONGUID" val="10a497cd-aec8-4f36-9fe8-0b948f1faf00"/>
</p:tagLst>
</file>

<file path=ppt/tags/tag27.xml><?xml version="1.0" encoding="utf-8"?>
<p:tagLst xmlns:a="http://schemas.openxmlformats.org/drawingml/2006/main" xmlns:r="http://schemas.openxmlformats.org/officeDocument/2006/relationships" xmlns:p="http://schemas.openxmlformats.org/presentationml/2006/main">
  <p:tag name="QUESTIONGUID" val="3fd0b587-e3cd-4c07-a9e2-80733c97fc6d"/>
  <p:tag name="DESELECT" val="&lt;?xml version=&quot;1.0&quot; encoding=&quot;utf-8&quot;?&gt;&lt;ShapeEvent xmlns:xsi=&quot;http://www.w3.org/2001/XMLSchema-instance&quot; xmlns:xsd=&quot;http://www.w3.org/2001/XMLSchema&quot;&gt;&lt;Event&gt;SizePlaceholder&lt;/Event&gt;&lt;Arguments /&gt;&lt;/ShapeEvent&gt;"/>
  <p:tag name="SHAPEDETAILS" val="&lt;?xml version=&quot;1.0&quot; encoding=&quot;utf-8&quot;?&gt;&lt;ShapeDetails xmlns:xsi=&quot;http://www.w3.org/2001/XMLSchema-instance&quot; xmlns:xsd=&quot;http://www.w3.org/2001/XMLSchema&quot;&gt;&lt;GUID&gt;680c8633-c592-43e7-a8b9-f3d24790eab4&lt;/GUID&gt;&lt;Name /&gt;&lt;ScreenPosition&gt;BottomRight&lt;/ScreenPosition&gt;&lt;BorderThickness&gt;10&lt;/BorderThickness&gt;&lt;Top&gt;104.654488&lt;/Top&gt;&lt;Left&gt;48&lt;/Left&gt;&lt;Height&gt;351.6885&lt;/Height&gt;&lt;Width&gt;864&lt;/Width&gt;&lt;/ShapeDetails&gt;"/>
</p:tagLst>
</file>

<file path=ppt/tags/tag28.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29.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3.xml><?xml version="1.0" encoding="utf-8"?>
<p:tagLst xmlns:a="http://schemas.openxmlformats.org/drawingml/2006/main" xmlns:r="http://schemas.openxmlformats.org/officeDocument/2006/relationships" xmlns:p="http://schemas.openxmlformats.org/presentationml/2006/main">
  <p:tag name="STARTANIMATION" val="OpenQuestion"/>
  <p:tag name="QUESTIONGUID" val="10a497cd-aec8-4f36-9fe8-0b948f1faf00"/>
</p:tagLst>
</file>

<file path=ppt/tags/tag30.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31.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b3aafe6b-a567-4b9f-80db-eb8ae5fb0da6&lt;/GUID&gt;&lt;Name /&gt;&lt;ScreenPosition&gt;BottomRight&lt;/ScreenPosition&gt;&lt;BorderThickness&gt;10&lt;/BorderThickness&gt;&lt;Top&gt;145.461884&lt;/Top&gt;&lt;Left&gt;93.06087&lt;/Left&gt;&lt;Height&gt;28.930315&lt;/Height&gt;&lt;Width&gt;765.674&lt;/Width&gt;&lt;/ShapeDetails&gt;"/>
</p:tagLst>
</file>

<file path=ppt/tags/tag32.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33.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34.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35.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958c2318-42cd-43fb-80ff-785790115cd0&lt;/GUID&gt;&lt;Name /&gt;&lt;ScreenPosition&gt;BottomRight&lt;/ScreenPosition&gt;&lt;BorderThickness&gt;10&lt;/BorderThickness&gt;&lt;Top&gt;215.9496&lt;/Top&gt;&lt;Left&gt;93.06087&lt;/Left&gt;&lt;Height&gt;28.930315&lt;/Height&gt;&lt;Width&gt;765.674&lt;/Width&gt;&lt;/ShapeDetails&gt;"/>
</p:tagLst>
</file>

<file path=ppt/tags/tag36.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37.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38.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39.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ef5bd5d1-1571-4d76-bb91-f2ba46232186&lt;/GUID&gt;&lt;Name /&gt;&lt;ScreenPosition&gt;BottomRight&lt;/ScreenPosition&gt;&lt;BorderThickness&gt;10&lt;/BorderThickness&gt;&lt;Top&gt;286.437317&lt;/Top&gt;&lt;Left&gt;93.06087&lt;/Left&gt;&lt;Height&gt;28.930315&lt;/Height&gt;&lt;Width&gt;765.674&lt;/Width&gt;&lt;/ShapeDetails&gt;"/>
</p:tagLst>
</file>

<file path=ppt/tags/tag4.xml><?xml version="1.0" encoding="utf-8"?>
<p:tagLst xmlns:a="http://schemas.openxmlformats.org/drawingml/2006/main" xmlns:r="http://schemas.openxmlformats.org/officeDocument/2006/relationships" xmlns:p="http://schemas.openxmlformats.org/presentationml/2006/main">
  <p:tag name="QUESTIONGUID" val="10a497cd-aec8-4f36-9fe8-0b948f1faf00"/>
  <p:tag name="DESELECT" val="&lt;?xml version=&quot;1.0&quot; encoding=&quot;utf-8&quot;?&gt;&lt;ShapeEvent xmlns:xsi=&quot;http://www.w3.org/2001/XMLSchema-instance&quot; xmlns:xsd=&quot;http://www.w3.org/2001/XMLSchema&quot;&gt;&lt;Event&gt;SizePlaceholder&lt;/Event&gt;&lt;Arguments /&gt;&lt;/ShapeEvent&gt;"/>
  <p:tag name="SHAPEDETAILS" val="&lt;?xml version=&quot;1.0&quot; encoding=&quot;utf-8&quot;?&gt;&lt;ShapeDetails xmlns:xsi=&quot;http://www.w3.org/2001/XMLSchema-instance&quot; xmlns:xsd=&quot;http://www.w3.org/2001/XMLSchema&quot;&gt;&lt;GUID&gt;d56d4f42-15f8-4912-be70-97fdbd25829e&lt;/GUID&gt;&lt;Name /&gt;&lt;ScreenPosition&gt;BottomRight&lt;/ScreenPosition&gt;&lt;BorderThickness&gt;10&lt;/BorderThickness&gt;&lt;Top&gt;104.654488&lt;/Top&gt;&lt;Left&gt;48&lt;/Left&gt;&lt;Height&gt;351.6885&lt;/Height&gt;&lt;Width&gt;864&lt;/Width&gt;&lt;/ShapeDetails&gt;"/>
</p:tagLst>
</file>

<file path=ppt/tags/tag40.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41.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42.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43.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72112f28-4eed-42fd-ae3d-ab36f0ab79ec&lt;/GUID&gt;&lt;Name /&gt;&lt;ScreenPosition&gt;BottomRight&lt;/ScreenPosition&gt;&lt;BorderThickness&gt;10&lt;/BorderThickness&gt;&lt;Top&gt;356.924957&lt;/Top&gt;&lt;Left&gt;93.06087&lt;/Left&gt;&lt;Height&gt;28.930315&lt;/Height&gt;&lt;Width&gt;765.674&lt;/Width&gt;&lt;/ShapeDetails&gt;"/>
</p:tagLst>
</file>

<file path=ppt/tags/tag44.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45.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46.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47.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4fb49f1b-34e4-4208-9395-5f232940872b&lt;/GUID&gt;&lt;Name /&gt;&lt;ScreenPosition&gt;BottomRight&lt;/ScreenPosition&gt;&lt;BorderThickness&gt;10&lt;/BorderThickness&gt;&lt;Top&gt;427.4127&lt;/Top&gt;&lt;Left&gt;93.06087&lt;/Left&gt;&lt;Height&gt;28.930315&lt;/Height&gt;&lt;Width&gt;765.674&lt;/Width&gt;&lt;/ShapeDetails&gt;"/>
</p:tagLst>
</file>

<file path=ppt/tags/tag48.xml><?xml version="1.0" encoding="utf-8"?>
<p:tagLst xmlns:a="http://schemas.openxmlformats.org/drawingml/2006/main" xmlns:r="http://schemas.openxmlformats.org/officeDocument/2006/relationships" xmlns:p="http://schemas.openxmlformats.org/presentationml/2006/main">
  <p:tag name="TICKWIDTH" val="&lt;?xml version=&quot;1.0&quot; encoding=&quot;utf-8&quot;?&gt;&lt;float&gt;0&lt;/float&gt;"/>
  <p:tag name="SLIDETYPE" val="&lt;?xml version=&quot;1.0&quot; encoding=&quot;utf-8&quot;?&gt;&lt;SlideType&gt;Question&lt;/SlideType&gt;"/>
  <p:tag name="SOUNDOPTIONS" val="&lt;?xml version=&quot;1.0&quot; encoding=&quot;utf-8&quot;?&gt;&lt;SoundOptions xmlns:xsi=&quot;http://www.w3.org/2001/XMLSchema-instance&quot; xmlns:xsd=&quot;http://www.w3.org/2001/XMLSchema&quot;&gt;&lt;GUID&gt;858cdcee-21fb-457e-a376-dd8adae4b000&lt;/GUID&gt;&lt;Name /&gt;&lt;PlaySound&gt;false&lt;/PlaySound&gt;&lt;CountdownSoundTag&gt;SOUND516812080875483109497887998077119494887718969816161&lt;/CountdownSoundTag&gt;&lt;PlayTimesUpSound&gt;false&lt;/PlayTimesUpSound&gt;&lt;TimesUpSoundTag&gt;SOUND111526798997249761108910980117717199831168311485816161&lt;/TimesUpSoundTag&gt;&lt;Loop&gt;true&lt;/Loop&gt;&lt;/SoundOptions&gt;"/>
  <p:tag name="SCORINGOPTIONS" val="&lt;?xml version=&quot;1.0&quot; encoding=&quot;utf-8&quot;?&gt;&lt;ScoringOptions xmlns:xsi=&quot;http://www.w3.org/2001/XMLSchema-instance&quot; xmlns:xsd=&quot;http://www.w3.org/2001/XMLSchema&quot;&gt;&lt;GUID&gt;0118276c-6804-48ec-9c01-83072a8f4526&lt;/GUID&gt;&lt;Name /&gt;&lt;EnableScoring&gt;false&lt;/EnableScoring&gt;&lt;RevealAnswer&gt;true&lt;/RevealAnswer&gt;&lt;PointsForCorrectAnswer&gt;10&lt;/PointsForCorrectAnswer&gt;&lt;SpeedScoring&gt;false&lt;/SpeedScoring&gt;&lt;IsNumberOfCorrectAnswersShown&gt;false&lt;/IsNumberOfCorrectAnswersShown&gt;&lt;/ScoringOptions&gt;"/>
  <p:tag name="COUNTDOWNOPTIONS" val="&lt;?xml version=&quot;1.0&quot; encoding=&quot;utf-8&quot;?&gt;&lt;CountdownOptions xmlns:xsi=&quot;http://www.w3.org/2001/XMLSchema-instance&quot; xmlns:xsd=&quot;http://www.w3.org/2001/XMLSchema&quot;&gt;&lt;GUID&gt;c3af79f4-46c7-4b95-ae24-4b16ae88cbe5&lt;/GUID&gt;&lt;Name /&gt;&lt;HasCountdown&gt;false&lt;/HasCountdown&gt;&lt;Length&gt;10&lt;/Length&gt;&lt;Value&gt;10&lt;/Value&gt;&lt;CountdownType&gt;Analogue&lt;/CountdownType&gt;&lt;Location&gt;&lt;GUID&gt;00000000-0000-0000-0000-000000000000&lt;/GUID&gt;&lt;Name /&gt;&lt;ScreenPosition&gt;BottomRight&lt;/ScreenPosition&gt;&lt;BorderThickness&gt;10&lt;/BorderThickness&gt;&lt;Top&gt;0&lt;/Top&gt;&lt;Left&gt;0&lt;/Left&gt;&lt;Height&gt;35&lt;/Height&gt;&lt;Width&gt;50&lt;/Width&gt;&lt;/Location&gt;&lt;/CountdownOptions&gt;"/>
  <p:tag name="VOTENOWOPTIONS" val="&lt;?xml version=&quot;1.0&quot; encoding=&quot;utf-8&quot;?&gt;&lt;VoteNowOptions xmlns:xsi=&quot;http://www.w3.org/2001/XMLSchema-instance&quot; xmlns:xsd=&quot;http://www.w3.org/2001/XMLSchema&quot;&gt;&lt;GUID&gt;1db0cb2c-ef9c-4035-91eb-22cb02eff317&lt;/GUID&gt;&lt;Name /&gt;&lt;HasVoteNow&gt;true&lt;/HasVoteNow&gt;&lt;TextSingleDigit&gt;POLL OPEN&lt;/TextSingleDigit&gt;&lt;TextMultiDigit&gt;Enter Number(s) and Press Send&lt;/TextMultiDigit&gt;&lt;TextTextVote&gt;Enter Text and Press Send&lt;/TextTextVote&gt;&lt;LocationSingleDigit&gt;&lt;GUID&gt;00000000-0000-0000-0000-000000000000&lt;/GUID&gt;&lt;Name /&gt;&lt;ScreenPosition&gt;TopRight&lt;/ScreenPosition&gt;&lt;BorderThickness&gt;10&lt;/BorderThickness&gt;&lt;Top&gt;0&lt;/Top&gt;&lt;Left&gt;0&lt;/Left&gt;&lt;Height&gt;35&lt;/Height&gt;&lt;Width&gt;100&lt;/Width&gt;&lt;/LocationSingleDigit&gt;&lt;LocationMultiDigit&gt;&lt;GUID&gt;00000000-0000-0000-0000-000000000000&lt;/GUID&gt;&lt;Name /&gt;&lt;ScreenPosition&gt;TopRight&lt;/ScreenPosition&gt;&lt;BorderThickness&gt;10&lt;/BorderThickness&gt;&lt;Top&gt;0&lt;/Top&gt;&lt;Left&gt;0&lt;/Left&gt;&lt;Height&gt;35&lt;/Height&gt;&lt;Width&gt;100&lt;/Width&gt;&lt;/LocationMultiDigit&gt;&lt;LocationTextVote&gt;&lt;GUID&gt;00000000-0000-0000-0000-000000000000&lt;/GUID&gt;&lt;Name /&gt;&lt;ScreenPosition&gt;TopRight&lt;/ScreenPosition&gt;&lt;BorderThickness&gt;10&lt;/BorderThickness&gt;&lt;Top&gt;0&lt;/Top&gt;&lt;Left&gt;0&lt;/Left&gt;&lt;Height&gt;35&lt;/Height&gt;&lt;Width&gt;100&lt;/Width&gt;&lt;/LocationTextVote&gt;&lt;Shape&gt;msoShapeRectangle&lt;/Shape&gt;&lt;/VoteNowOptions&gt;"/>
  <p:tag name="RESULTRENDERING" val="&lt;?xml version=&quot;1.0&quot; encoding=&quot;utf-8&quot;?&gt;&lt;DataRendering xmlns:xsi=&quot;http://www.w3.org/2001/XMLSchema-instance&quot; xmlns:xsd=&quot;http://www.w3.org/2001/XMLSchema&quot;&gt;&lt;GUID&gt;df571619-d435-4d8f-b698-1ce97a647f64&lt;/GUID&gt;&lt;Name /&gt;&lt;ShowAverage&gt;false&lt;/ShowAverage&gt;&lt;DisplayType&gt;Bars&lt;/DisplayType&gt;&lt;DisplayNumbersAs&gt;Percentages&lt;/DisplayNumbersAs&gt;&lt;DecimalPlaces&gt;0&lt;/DecimalPlaces&gt;&lt;ShowResultsAxis&gt;false&lt;/ShowResultsAxis&gt;&lt;ShowRangeAxis&gt;true&lt;/ShowRangeAxis&gt;&lt;ShowTotal&gt;true&lt;/ShowTotal&gt;&lt;ShowResults&gt;false&lt;/ShowResults&gt;&lt;CalculatePercentageAs&gt;PercentagesOfVoters&lt;/CalculatePercentageAs&gt;&lt;IsBreakdown&gt;false&lt;/IsBreakdown&gt;&lt;ShowOverall&gt;true&lt;/ShowOverall&gt;&lt;AdjustDecimalPlacesIfNecessary&gt;true&lt;/AdjustDecimalPlacesIfNecessary&gt;&lt;AddDecimalPlaceIfRequired&gt;true&lt;/AddDecimalPlaceIfRequired&gt;&lt;NumberOfChoicesToDisplay&gt;10&lt;/NumberOfChoicesToDisplay&gt;&lt;/DataRendering&gt;"/>
  <p:tag name="QUESTIONDEFINITION" val="&lt;?xml version=&quot;1.0&quot; encoding=&quot;utf-8&quot;?&gt;&lt;MultipleChoiceQuestion xmlns:xsi=&quot;http://www.w3.org/2001/XMLSchema-instance&quot; xmlns:xsd=&quot;http://www.w3.org/2001/XMLSchema&quot;&gt;&lt;GUID&gt;2907ff20-9b5d-4bd2-81fd-6a0b5ea0de82&lt;/GUID&gt;&lt;Name /&gt;&lt;Text&gt;Overall, how valuable was this session to you?&lt;/Text&gt;&lt;SubChoiceDefinitions&gt;&lt;SubChoiceDefinition&gt;&lt;Name&gt;_default&lt;/Name&gt;&lt;SubChoiceSourceReferences /&gt;&lt;/SubChoiceDefinition&gt;&lt;/SubChoiceDefinitions&gt;&lt;SubText /&gt;&lt;IndividualWeightingText /&gt;&lt;QuestionType&gt;MultipleChoice&lt;/QuestionType&gt;&lt;Source&gt;Handsets&lt;/Source&gt;&lt;Choices&gt;&lt;Choice xsi:type=&quot;DiscreteChoice&quot;&gt;&lt;GUID&gt;21297584-1f64-43cd-805e-7ae8f5ebc9b9&lt;/GUID&gt;&lt;Name /&gt;&lt;IsSelected&gt;true&lt;/IsSelected&gt;&lt;Description&gt;Not at all&lt;/Description&gt;&lt;Key&gt;1&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1268e464-bbae-4e5b-9030-0136b7fee440&lt;/GUID&gt;&lt;Name /&gt;&lt;IsSelected&gt;true&lt;/IsSelected&gt;&lt;Description&gt;A little&lt;/Description&gt;&lt;Key&gt;2&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4a5be38a-8e27-47ed-88f4-0d8880b218b4&lt;/GUID&gt;&lt;Name /&gt;&lt;IsSelected&gt;true&lt;/IsSelected&gt;&lt;Description&gt;Average&lt;/Description&gt;&lt;Key&gt;3&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b0c1bb42-3034-41df-9749-42bb00203c7d&lt;/GUID&gt;&lt;Name /&gt;&lt;IsSelected&gt;true&lt;/IsSelected&gt;&lt;Description&gt;Quite valuable&lt;/Description&gt;&lt;Key&gt;4&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ce0fa112-d3a5-4e20-8af2-a124f87bf056&lt;/GUID&gt;&lt;Name /&gt;&lt;IsSelected&gt;true&lt;/IsSelected&gt;&lt;Description&gt;Extremely valuable&lt;/Description&gt;&lt;Key&gt;5&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s&gt;&lt;HasData&gt;false&lt;/HasData&gt;&lt;MasterQuestionNumSubChoices&gt;0&lt;/MasterQuestionNumSubChoices&gt;&lt;TimeOpenMS&gt;0&lt;/TimeOpenMS&gt;&lt;IsQuestionWeighted&gt;false&lt;/IsQuestionWeighted&gt;&lt;CorrectAnswerVotesNumber&gt;0&lt;/CorrectAnswerVotesNumber&gt;&lt;CorrectAnswerVotesPercent&gt;0&lt;/CorrectAnswerVotesPercent&gt;&lt;ReactorPollDetails&gt;&lt;MeetingId&gt;0&lt;/MeetingId&gt;&lt;SessionId&gt;0&lt;/SessionId&gt;&lt;TenancyId&gt;0&lt;/TenancyId&gt;&lt;LatestPollId&gt;0&lt;/LatestPollId&gt;&lt;/ReactorPollDetails&gt;&lt;Ranking&gt;false&lt;/Ranking&gt;&lt;MaxNumResponses&gt;1&lt;/MaxNumResponses&gt;&lt;MultipleChoiceSubTypeValue&gt;AnyOrder&lt;/MultipleChoiceSubTypeValue&gt;&lt;/MultipleChoiceQuestion&gt;"/>
  <p:tag name="LASTMODE" val="&lt;?xml version=&quot;1.0&quot; encoding=&quot;utf-8&quot;?&gt;&lt;int&gt;0&lt;/int&gt;"/>
  <p:tag name="SEQUENCECOUNT" val="&lt;?xml version=&quot;1.0&quot; encoding=&quot;utf-8&quot;?&gt;&lt;int&gt;35&lt;/int&gt;"/>
  <p:tag name="MEETOO" val="54116968-516d-4c08-89b1-15dc35291270"/>
</p:tagLst>
</file>

<file path=ppt/tags/tag49.xml><?xml version="1.0" encoding="utf-8"?>
<p:tagLst xmlns:a="http://schemas.openxmlformats.org/drawingml/2006/main" xmlns:r="http://schemas.openxmlformats.org/officeDocument/2006/relationships" xmlns:p="http://schemas.openxmlformats.org/presentationml/2006/main">
  <p:tag name="STARTANIMATION" val="OpenQuestion"/>
  <p:tag name="QUESTIONGUID" val="10a497cd-aec8-4f36-9fe8-0b948f1faf00"/>
</p:tagLst>
</file>

<file path=ppt/tags/tag5.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50.xml><?xml version="1.0" encoding="utf-8"?>
<p:tagLst xmlns:a="http://schemas.openxmlformats.org/drawingml/2006/main" xmlns:r="http://schemas.openxmlformats.org/officeDocument/2006/relationships" xmlns:p="http://schemas.openxmlformats.org/presentationml/2006/main">
  <p:tag name="QUESTIONGUID" val="2907ff20-9b5d-4bd2-81fd-6a0b5ea0de82"/>
  <p:tag name="DESELECT" val="&lt;?xml version=&quot;1.0&quot; encoding=&quot;utf-8&quot;?&gt;&lt;ShapeEvent xmlns:xsi=&quot;http://www.w3.org/2001/XMLSchema-instance&quot; xmlns:xsd=&quot;http://www.w3.org/2001/XMLSchema&quot;&gt;&lt;Event&gt;SizePlaceholder&lt;/Event&gt;&lt;Arguments /&gt;&lt;/ShapeEvent&gt;"/>
  <p:tag name="SHAPEDETAILS" val="&lt;?xml version=&quot;1.0&quot; encoding=&quot;utf-8&quot;?&gt;&lt;ShapeDetails xmlns:xsi=&quot;http://www.w3.org/2001/XMLSchema-instance&quot; xmlns:xsd=&quot;http://www.w3.org/2001/XMLSchema&quot;&gt;&lt;GUID&gt;75a9da5a-a5fc-473e-b654-b11f6f8bba2b&lt;/GUID&gt;&lt;Name /&gt;&lt;ScreenPosition&gt;BottomRight&lt;/ScreenPosition&gt;&lt;BorderThickness&gt;10&lt;/BorderThickness&gt;&lt;Top&gt;104.654488&lt;/Top&gt;&lt;Left&gt;48&lt;/Left&gt;&lt;Height&gt;351.6885&lt;/Height&gt;&lt;Width&gt;864&lt;/Width&gt;&lt;/ShapeDetails&gt;"/>
</p:tagLst>
</file>

<file path=ppt/tags/tag51.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52.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53.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54.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b3aafe6b-a567-4b9f-80db-eb8ae5fb0da6&lt;/GUID&gt;&lt;Name /&gt;&lt;ScreenPosition&gt;BottomRight&lt;/ScreenPosition&gt;&lt;BorderThickness&gt;10&lt;/BorderThickness&gt;&lt;Top&gt;145.461884&lt;/Top&gt;&lt;Left&gt;93.06087&lt;/Left&gt;&lt;Height&gt;28.930315&lt;/Height&gt;&lt;Width&gt;765.674&lt;/Width&gt;&lt;/ShapeDetails&gt;"/>
</p:tagLst>
</file>

<file path=ppt/tags/tag55.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56.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57.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58.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958c2318-42cd-43fb-80ff-785790115cd0&lt;/GUID&gt;&lt;Name /&gt;&lt;ScreenPosition&gt;BottomRight&lt;/ScreenPosition&gt;&lt;BorderThickness&gt;10&lt;/BorderThickness&gt;&lt;Top&gt;215.9496&lt;/Top&gt;&lt;Left&gt;93.06087&lt;/Left&gt;&lt;Height&gt;28.930315&lt;/Height&gt;&lt;Width&gt;765.674&lt;/Width&gt;&lt;/ShapeDetails&gt;"/>
</p:tagLst>
</file>

<file path=ppt/tags/tag59.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6.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60.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61.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62.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ef5bd5d1-1571-4d76-bb91-f2ba46232186&lt;/GUID&gt;&lt;Name /&gt;&lt;ScreenPosition&gt;BottomRight&lt;/ScreenPosition&gt;&lt;BorderThickness&gt;10&lt;/BorderThickness&gt;&lt;Top&gt;286.437317&lt;/Top&gt;&lt;Left&gt;93.06087&lt;/Left&gt;&lt;Height&gt;28.930315&lt;/Height&gt;&lt;Width&gt;765.674&lt;/Width&gt;&lt;/ShapeDetails&gt;"/>
</p:tagLst>
</file>

<file path=ppt/tags/tag63.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64.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65.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66.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72112f28-4eed-42fd-ae3d-ab36f0ab79ec&lt;/GUID&gt;&lt;Name /&gt;&lt;ScreenPosition&gt;BottomRight&lt;/ScreenPosition&gt;&lt;BorderThickness&gt;10&lt;/BorderThickness&gt;&lt;Top&gt;356.924957&lt;/Top&gt;&lt;Left&gt;93.06087&lt;/Left&gt;&lt;Height&gt;28.930315&lt;/Height&gt;&lt;Width&gt;765.674&lt;/Width&gt;&lt;/ShapeDetails&gt;"/>
</p:tagLst>
</file>

<file path=ppt/tags/tag67.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68.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69.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7.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70.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4fb49f1b-34e4-4208-9395-5f232940872b&lt;/GUID&gt;&lt;Name /&gt;&lt;ScreenPosition&gt;BottomRight&lt;/ScreenPosition&gt;&lt;BorderThickness&gt;10&lt;/BorderThickness&gt;&lt;Top&gt;427.4127&lt;/Top&gt;&lt;Left&gt;93.06087&lt;/Left&gt;&lt;Height&gt;28.930315&lt;/Height&gt;&lt;Width&gt;765.674&lt;/Width&gt;&lt;/ShapeDetails&gt;"/>
</p:tagLst>
</file>

<file path=ppt/tags/tag71.xml><?xml version="1.0" encoding="utf-8"?>
<p:tagLst xmlns:a="http://schemas.openxmlformats.org/drawingml/2006/main" xmlns:r="http://schemas.openxmlformats.org/officeDocument/2006/relationships" xmlns:p="http://schemas.openxmlformats.org/presentationml/2006/main">
  <p:tag name="TICKWIDTH" val="&lt;?xml version=&quot;1.0&quot; encoding=&quot;utf-8&quot;?&gt;&lt;float&gt;0&lt;/float&gt;"/>
  <p:tag name="SLIDETYPE" val="&lt;?xml version=&quot;1.0&quot; encoding=&quot;utf-8&quot;?&gt;&lt;SlideType&gt;Question&lt;/SlideType&gt;"/>
  <p:tag name="SOUNDOPTIONS" val="&lt;?xml version=&quot;1.0&quot; encoding=&quot;utf-8&quot;?&gt;&lt;SoundOptions xmlns:xsi=&quot;http://www.w3.org/2001/XMLSchema-instance&quot; xmlns:xsd=&quot;http://www.w3.org/2001/XMLSchema&quot;&gt;&lt;GUID&gt;858cdcee-21fb-457e-a376-dd8adae4b000&lt;/GUID&gt;&lt;Name /&gt;&lt;PlaySound&gt;false&lt;/PlaySound&gt;&lt;CountdownSoundTag&gt;SOUND516812080875483109497887998077119494887718969816161&lt;/CountdownSoundTag&gt;&lt;PlayTimesUpSound&gt;false&lt;/PlayTimesUpSound&gt;&lt;TimesUpSoundTag&gt;SOUND111526798997249761108910980117717199831168311485816161&lt;/TimesUpSoundTag&gt;&lt;Loop&gt;true&lt;/Loop&gt;&lt;/SoundOptions&gt;"/>
  <p:tag name="SCORINGOPTIONS" val="&lt;?xml version=&quot;1.0&quot; encoding=&quot;utf-8&quot;?&gt;&lt;ScoringOptions xmlns:xsi=&quot;http://www.w3.org/2001/XMLSchema-instance&quot; xmlns:xsd=&quot;http://www.w3.org/2001/XMLSchema&quot;&gt;&lt;GUID&gt;0118276c-6804-48ec-9c01-83072a8f4526&lt;/GUID&gt;&lt;Name /&gt;&lt;EnableScoring&gt;false&lt;/EnableScoring&gt;&lt;RevealAnswer&gt;true&lt;/RevealAnswer&gt;&lt;PointsForCorrectAnswer&gt;10&lt;/PointsForCorrectAnswer&gt;&lt;SpeedScoring&gt;false&lt;/SpeedScoring&gt;&lt;IsNumberOfCorrectAnswersShown&gt;false&lt;/IsNumberOfCorrectAnswersShown&gt;&lt;/ScoringOptions&gt;"/>
  <p:tag name="COUNTDOWNOPTIONS" val="&lt;?xml version=&quot;1.0&quot; encoding=&quot;utf-8&quot;?&gt;&lt;CountdownOptions xmlns:xsi=&quot;http://www.w3.org/2001/XMLSchema-instance&quot; xmlns:xsd=&quot;http://www.w3.org/2001/XMLSchema&quot;&gt;&lt;GUID&gt;c3af79f4-46c7-4b95-ae24-4b16ae88cbe5&lt;/GUID&gt;&lt;Name /&gt;&lt;HasCountdown&gt;false&lt;/HasCountdown&gt;&lt;Length&gt;10&lt;/Length&gt;&lt;Value&gt;10&lt;/Value&gt;&lt;CountdownType&gt;Analogue&lt;/CountdownType&gt;&lt;Location&gt;&lt;GUID&gt;00000000-0000-0000-0000-000000000000&lt;/GUID&gt;&lt;Name /&gt;&lt;ScreenPosition&gt;BottomRight&lt;/ScreenPosition&gt;&lt;BorderThickness&gt;10&lt;/BorderThickness&gt;&lt;Top&gt;0&lt;/Top&gt;&lt;Left&gt;0&lt;/Left&gt;&lt;Height&gt;35&lt;/Height&gt;&lt;Width&gt;50&lt;/Width&gt;&lt;/Location&gt;&lt;/CountdownOptions&gt;"/>
  <p:tag name="VOTENOWOPTIONS" val="&lt;?xml version=&quot;1.0&quot; encoding=&quot;utf-8&quot;?&gt;&lt;VoteNowOptions xmlns:xsi=&quot;http://www.w3.org/2001/XMLSchema-instance&quot; xmlns:xsd=&quot;http://www.w3.org/2001/XMLSchema&quot;&gt;&lt;GUID&gt;1db0cb2c-ef9c-4035-91eb-22cb02eff317&lt;/GUID&gt;&lt;Name /&gt;&lt;HasVoteNow&gt;true&lt;/HasVoteNow&gt;&lt;TextSingleDigit&gt;POLL OPEN&lt;/TextSingleDigit&gt;&lt;TextMultiDigit&gt;Enter Number(s) and Press Send&lt;/TextMultiDigit&gt;&lt;TextTextVote&gt;Enter Text and Press Send&lt;/TextTextVote&gt;&lt;LocationSingleDigit&gt;&lt;GUID&gt;00000000-0000-0000-0000-000000000000&lt;/GUID&gt;&lt;Name /&gt;&lt;ScreenPosition&gt;TopRight&lt;/ScreenPosition&gt;&lt;BorderThickness&gt;10&lt;/BorderThickness&gt;&lt;Top&gt;0&lt;/Top&gt;&lt;Left&gt;0&lt;/Left&gt;&lt;Height&gt;35&lt;/Height&gt;&lt;Width&gt;100&lt;/Width&gt;&lt;/LocationSingleDigit&gt;&lt;LocationMultiDigit&gt;&lt;GUID&gt;00000000-0000-0000-0000-000000000000&lt;/GUID&gt;&lt;Name /&gt;&lt;ScreenPosition&gt;TopRight&lt;/ScreenPosition&gt;&lt;BorderThickness&gt;10&lt;/BorderThickness&gt;&lt;Top&gt;0&lt;/Top&gt;&lt;Left&gt;0&lt;/Left&gt;&lt;Height&gt;35&lt;/Height&gt;&lt;Width&gt;100&lt;/Width&gt;&lt;/LocationMultiDigit&gt;&lt;LocationTextVote&gt;&lt;GUID&gt;00000000-0000-0000-0000-000000000000&lt;/GUID&gt;&lt;Name /&gt;&lt;ScreenPosition&gt;TopRight&lt;/ScreenPosition&gt;&lt;BorderThickness&gt;10&lt;/BorderThickness&gt;&lt;Top&gt;0&lt;/Top&gt;&lt;Left&gt;0&lt;/Left&gt;&lt;Height&gt;35&lt;/Height&gt;&lt;Width&gt;100&lt;/Width&gt;&lt;/LocationTextVote&gt;&lt;Shape&gt;msoShapeRectangle&lt;/Shape&gt;&lt;/VoteNowOptions&gt;"/>
  <p:tag name="RESULTRENDERING" val="&lt;?xml version=&quot;1.0&quot; encoding=&quot;utf-8&quot;?&gt;&lt;DataRendering xmlns:xsi=&quot;http://www.w3.org/2001/XMLSchema-instance&quot; xmlns:xsd=&quot;http://www.w3.org/2001/XMLSchema&quot;&gt;&lt;GUID&gt;df571619-d435-4d8f-b698-1ce97a647f64&lt;/GUID&gt;&lt;Name /&gt;&lt;ShowAverage&gt;false&lt;/ShowAverage&gt;&lt;DisplayType&gt;Bars&lt;/DisplayType&gt;&lt;DisplayNumbersAs&gt;Percentages&lt;/DisplayNumbersAs&gt;&lt;DecimalPlaces&gt;0&lt;/DecimalPlaces&gt;&lt;ShowResultsAxis&gt;false&lt;/ShowResultsAxis&gt;&lt;ShowRangeAxis&gt;true&lt;/ShowRangeAxis&gt;&lt;ShowTotal&gt;true&lt;/ShowTotal&gt;&lt;ShowResults&gt;false&lt;/ShowResults&gt;&lt;CalculatePercentageAs&gt;PercentagesOfVoters&lt;/CalculatePercentageAs&gt;&lt;IsBreakdown&gt;false&lt;/IsBreakdown&gt;&lt;ShowOverall&gt;true&lt;/ShowOverall&gt;&lt;AdjustDecimalPlacesIfNecessary&gt;true&lt;/AdjustDecimalPlacesIfNecessary&gt;&lt;AddDecimalPlaceIfRequired&gt;true&lt;/AddDecimalPlaceIfRequired&gt;&lt;NumberOfChoicesToDisplay&gt;10&lt;/NumberOfChoicesToDisplay&gt;&lt;/DataRendering&gt;"/>
  <p:tag name="QUESTIONDEFINITION" val="&lt;?xml version=&quot;1.0&quot; encoding=&quot;utf-8&quot;?&gt;&lt;MultipleChoiceQuestion xmlns:xsi=&quot;http://www.w3.org/2001/XMLSchema-instance&quot; xmlns:xsd=&quot;http://www.w3.org/2001/XMLSchema&quot;&gt;&lt;GUID&gt;cb99aeef-c895-4978-8726-4b538ffecb2b&lt;/GUID&gt;&lt;Name /&gt;&lt;Text&gt;Overall, how valuable was attending this meeting to you?&lt;/Text&gt;&lt;SubChoiceDefinitions&gt;&lt;SubChoiceDefinition&gt;&lt;Name&gt;_default&lt;/Name&gt;&lt;SubChoiceSourceReferences /&gt;&lt;/SubChoiceDefinition&gt;&lt;/SubChoiceDefinitions&gt;&lt;SubText /&gt;&lt;IndividualWeightingText /&gt;&lt;QuestionType&gt;MultipleChoice&lt;/QuestionType&gt;&lt;Source&gt;Handsets&lt;/Source&gt;&lt;Choices&gt;&lt;Choice xsi:type=&quot;DiscreteChoice&quot;&gt;&lt;GUID&gt;7a732b2f-5b75-4738-ad7a-a8a82e811ee3&lt;/GUID&gt;&lt;Name /&gt;&lt;IsSelected&gt;true&lt;/IsSelected&gt;&lt;Description&gt;Not at all&lt;/Description&gt;&lt;Key&gt;1&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ed6a06b4-e5d1-49fa-8c38-c2921e843851&lt;/GUID&gt;&lt;Name /&gt;&lt;IsSelected&gt;true&lt;/IsSelected&gt;&lt;Description&gt;A little&lt;/Description&gt;&lt;Key&gt;2&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e3ba74ae-68ee-43d8-9662-2d6803e90bdb&lt;/GUID&gt;&lt;Name /&gt;&lt;IsSelected&gt;true&lt;/IsSelected&gt;&lt;Description&gt;Moderately&lt;/Description&gt;&lt;Key&gt;3&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cfbfbeea-34e5-49d2-85af-0ada4ef2bfe1&lt;/GUID&gt;&lt;Name /&gt;&lt;IsSelected&gt;true&lt;/IsSelected&gt;&lt;Description&gt;Quite valuable&lt;/Description&gt;&lt;Key&gt;4&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b72476d3-230d-47e1-9cb5-ad75a731005c&lt;/GUID&gt;&lt;Name /&gt;&lt;IsSelected&gt;true&lt;/IsSelected&gt;&lt;Description&gt;Extremely valuable&lt;/Description&gt;&lt;Key&gt;5&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s&gt;&lt;HasData&gt;false&lt;/HasData&gt;&lt;MasterQuestionNumSubChoices&gt;0&lt;/MasterQuestionNumSubChoices&gt;&lt;TimeOpenMS&gt;0&lt;/TimeOpenMS&gt;&lt;IsQuestionWeighted&gt;false&lt;/IsQuestionWeighted&gt;&lt;CorrectAnswerVotesNumber&gt;0&lt;/CorrectAnswerVotesNumber&gt;&lt;CorrectAnswerVotesPercent&gt;0&lt;/CorrectAnswerVotesPercent&gt;&lt;ReactorPollDetails&gt;&lt;MeetingId&gt;0&lt;/MeetingId&gt;&lt;SessionId&gt;0&lt;/SessionId&gt;&lt;TenancyId&gt;0&lt;/TenancyId&gt;&lt;LatestPollId&gt;0&lt;/LatestPollId&gt;&lt;/ReactorPollDetails&gt;&lt;Ranking&gt;false&lt;/Ranking&gt;&lt;MaxNumResponses&gt;1&lt;/MaxNumResponses&gt;&lt;MultipleChoiceSubTypeValue&gt;AnyOrder&lt;/MultipleChoiceSubTypeValue&gt;&lt;/MultipleChoiceQuestion&gt;"/>
  <p:tag name="LASTMODE" val="&lt;?xml version=&quot;1.0&quot; encoding=&quot;utf-8&quot;?&gt;&lt;int&gt;0&lt;/int&gt;"/>
  <p:tag name="SEQUENCECOUNT" val="&lt;?xml version=&quot;1.0&quot; encoding=&quot;utf-8&quot;?&gt;&lt;int&gt;48&lt;/int&gt;"/>
  <p:tag name="MEETOO" val="54116968-516d-4c08-89b1-15dc35291270"/>
</p:tagLst>
</file>

<file path=ppt/tags/tag72.xml><?xml version="1.0" encoding="utf-8"?>
<p:tagLst xmlns:a="http://schemas.openxmlformats.org/drawingml/2006/main" xmlns:r="http://schemas.openxmlformats.org/officeDocument/2006/relationships" xmlns:p="http://schemas.openxmlformats.org/presentationml/2006/main">
  <p:tag name="STARTANIMATION" val="OpenQuestion"/>
  <p:tag name="QUESTIONGUID" val="10a497cd-aec8-4f36-9fe8-0b948f1faf00"/>
</p:tagLst>
</file>

<file path=ppt/tags/tag73.xml><?xml version="1.0" encoding="utf-8"?>
<p:tagLst xmlns:a="http://schemas.openxmlformats.org/drawingml/2006/main" xmlns:r="http://schemas.openxmlformats.org/officeDocument/2006/relationships" xmlns:p="http://schemas.openxmlformats.org/presentationml/2006/main">
  <p:tag name="QUESTIONGUID" val="cb99aeef-c895-4978-8726-4b538ffecb2b"/>
  <p:tag name="DESELECT" val="&lt;?xml version=&quot;1.0&quot; encoding=&quot;utf-8&quot;?&gt;&lt;ShapeEvent xmlns:xsi=&quot;http://www.w3.org/2001/XMLSchema-instance&quot; xmlns:xsd=&quot;http://www.w3.org/2001/XMLSchema&quot;&gt;&lt;Event&gt;SizePlaceholder&lt;/Event&gt;&lt;Arguments /&gt;&lt;/ShapeEvent&gt;"/>
  <p:tag name="SHAPEDETAILS" val="&lt;?xml version=&quot;1.0&quot; encoding=&quot;utf-8&quot;?&gt;&lt;ShapeDetails xmlns:xsi=&quot;http://www.w3.org/2001/XMLSchema-instance&quot; xmlns:xsd=&quot;http://www.w3.org/2001/XMLSchema&quot;&gt;&lt;GUID&gt;d850e1a9-4b46-46e5-bf43-b0807d7b0037&lt;/GUID&gt;&lt;Name /&gt;&lt;ScreenPosition&gt;BottomRight&lt;/ScreenPosition&gt;&lt;BorderThickness&gt;10&lt;/BorderThickness&gt;&lt;Top&gt;104.654488&lt;/Top&gt;&lt;Left&gt;48&lt;/Left&gt;&lt;Height&gt;351.6885&lt;/Height&gt;&lt;Width&gt;864&lt;/Width&gt;&lt;/ShapeDetails&gt;"/>
</p:tagLst>
</file>

<file path=ppt/tags/tag74.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75.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76.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77.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b3aafe6b-a567-4b9f-80db-eb8ae5fb0da6&lt;/GUID&gt;&lt;Name /&gt;&lt;ScreenPosition&gt;BottomRight&lt;/ScreenPosition&gt;&lt;BorderThickness&gt;10&lt;/BorderThickness&gt;&lt;Top&gt;145.461884&lt;/Top&gt;&lt;Left&gt;93.06087&lt;/Left&gt;&lt;Height&gt;28.930315&lt;/Height&gt;&lt;Width&gt;765.674&lt;/Width&gt;&lt;/ShapeDetails&gt;"/>
</p:tagLst>
</file>

<file path=ppt/tags/tag78.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79.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8.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b3aafe6b-a567-4b9f-80db-eb8ae5fb0da6&lt;/GUID&gt;&lt;Name /&gt;&lt;ScreenPosition&gt;BottomRight&lt;/ScreenPosition&gt;&lt;BorderThickness&gt;10&lt;/BorderThickness&gt;&lt;Top&gt;145.461884&lt;/Top&gt;&lt;Left&gt;93.06087&lt;/Left&gt;&lt;Height&gt;28.930315&lt;/Height&gt;&lt;Width&gt;765.674&lt;/Width&gt;&lt;/ShapeDetails&gt;"/>
</p:tagLst>
</file>

<file path=ppt/tags/tag80.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81.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958c2318-42cd-43fb-80ff-785790115cd0&lt;/GUID&gt;&lt;Name /&gt;&lt;ScreenPosition&gt;BottomRight&lt;/ScreenPosition&gt;&lt;BorderThickness&gt;10&lt;/BorderThickness&gt;&lt;Top&gt;215.9496&lt;/Top&gt;&lt;Left&gt;93.06087&lt;/Left&gt;&lt;Height&gt;28.930315&lt;/Height&gt;&lt;Width&gt;765.674&lt;/Width&gt;&lt;/ShapeDetails&gt;"/>
</p:tagLst>
</file>

<file path=ppt/tags/tag82.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83.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84.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85.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ef5bd5d1-1571-4d76-bb91-f2ba46232186&lt;/GUID&gt;&lt;Name /&gt;&lt;ScreenPosition&gt;BottomRight&lt;/ScreenPosition&gt;&lt;BorderThickness&gt;10&lt;/BorderThickness&gt;&lt;Top&gt;286.437317&lt;/Top&gt;&lt;Left&gt;93.06087&lt;/Left&gt;&lt;Height&gt;28.930315&lt;/Height&gt;&lt;Width&gt;765.674&lt;/Width&gt;&lt;/ShapeDetails&gt;"/>
</p:tagLst>
</file>

<file path=ppt/tags/tag86.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87.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88.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89.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72112f28-4eed-42fd-ae3d-ab36f0ab79ec&lt;/GUID&gt;&lt;Name /&gt;&lt;ScreenPosition&gt;BottomRight&lt;/ScreenPosition&gt;&lt;BorderThickness&gt;10&lt;/BorderThickness&gt;&lt;Top&gt;356.924957&lt;/Top&gt;&lt;Left&gt;93.06087&lt;/Left&gt;&lt;Height&gt;28.930315&lt;/Height&gt;&lt;Width&gt;765.674&lt;/Width&gt;&lt;/ShapeDetails&gt;"/>
</p:tagLst>
</file>

<file path=ppt/tags/tag9.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90.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91.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92.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93.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4fb49f1b-34e4-4208-9395-5f232940872b&lt;/GUID&gt;&lt;Name /&gt;&lt;ScreenPosition&gt;BottomRight&lt;/ScreenPosition&gt;&lt;BorderThickness&gt;10&lt;/BorderThickness&gt;&lt;Top&gt;427.4127&lt;/Top&gt;&lt;Left&gt;93.06087&lt;/Left&gt;&lt;Height&gt;28.930315&lt;/Height&gt;&lt;Width&gt;765.674&lt;/Width&gt;&lt;/ShapeDetails&gt;"/>
</p:tagLst>
</file>

<file path=ppt/tags/tag94.xml><?xml version="1.0" encoding="utf-8"?>
<p:tagLst xmlns:a="http://schemas.openxmlformats.org/drawingml/2006/main" xmlns:r="http://schemas.openxmlformats.org/officeDocument/2006/relationships" xmlns:p="http://schemas.openxmlformats.org/presentationml/2006/main">
  <p:tag name="TICKWIDTH" val="&lt;?xml version=&quot;1.0&quot; encoding=&quot;utf-8&quot;?&gt;&lt;float&gt;0&lt;/float&gt;"/>
  <p:tag name="SLIDETYPE" val="&lt;?xml version=&quot;1.0&quot; encoding=&quot;utf-8&quot;?&gt;&lt;SlideType&gt;Question&lt;/SlideType&gt;"/>
  <p:tag name="SOUNDOPTIONS" val="&lt;?xml version=&quot;1.0&quot; encoding=&quot;utf-8&quot;?&gt;&lt;SoundOptions xmlns:xsi=&quot;http://www.w3.org/2001/XMLSchema-instance&quot; xmlns:xsd=&quot;http://www.w3.org/2001/XMLSchema&quot;&gt;&lt;GUID&gt;858cdcee-21fb-457e-a376-dd8adae4b000&lt;/GUID&gt;&lt;Name /&gt;&lt;PlaySound&gt;false&lt;/PlaySound&gt;&lt;CountdownSoundTag&gt;SOUND516812080875483109497887998077119494887718969816161&lt;/CountdownSoundTag&gt;&lt;PlayTimesUpSound&gt;false&lt;/PlayTimesUpSound&gt;&lt;TimesUpSoundTag&gt;SOUND111526798997249761108910980117717199831168311485816161&lt;/TimesUpSoundTag&gt;&lt;Loop&gt;true&lt;/Loop&gt;&lt;/SoundOptions&gt;"/>
  <p:tag name="SCORINGOPTIONS" val="&lt;?xml version=&quot;1.0&quot; encoding=&quot;utf-8&quot;?&gt;&lt;ScoringOptions xmlns:xsi=&quot;http://www.w3.org/2001/XMLSchema-instance&quot; xmlns:xsd=&quot;http://www.w3.org/2001/XMLSchema&quot;&gt;&lt;GUID&gt;0118276c-6804-48ec-9c01-83072a8f4526&lt;/GUID&gt;&lt;Name /&gt;&lt;EnableScoring&gt;false&lt;/EnableScoring&gt;&lt;RevealAnswer&gt;true&lt;/RevealAnswer&gt;&lt;PointsForCorrectAnswer&gt;10&lt;/PointsForCorrectAnswer&gt;&lt;SpeedScoring&gt;false&lt;/SpeedScoring&gt;&lt;IsNumberOfCorrectAnswersShown&gt;false&lt;/IsNumberOfCorrectAnswersShown&gt;&lt;/ScoringOptions&gt;"/>
  <p:tag name="RESULTRENDERING" val="&lt;?xml version=&quot;1.0&quot; encoding=&quot;utf-8&quot;?&gt;&lt;DataRendering xmlns:xsi=&quot;http://www.w3.org/2001/XMLSchema-instance&quot; xmlns:xsd=&quot;http://www.w3.org/2001/XMLSchema&quot;&gt;&lt;GUID&gt;df571619-d435-4d8f-b698-1ce97a647f64&lt;/GUID&gt;&lt;Name /&gt;&lt;ShowAverage&gt;false&lt;/ShowAverage&gt;&lt;DisplayType&gt;Bars&lt;/DisplayType&gt;&lt;DisplayNumbersAs&gt;Percentages&lt;/DisplayNumbersAs&gt;&lt;DecimalPlaces&gt;0&lt;/DecimalPlaces&gt;&lt;ShowResultsAxis&gt;false&lt;/ShowResultsAxis&gt;&lt;ShowRangeAxis&gt;true&lt;/ShowRangeAxis&gt;&lt;ShowTotal&gt;true&lt;/ShowTotal&gt;&lt;ShowResults&gt;false&lt;/ShowResults&gt;&lt;CalculatePercentageAs&gt;PercentagesOfVoters&lt;/CalculatePercentageAs&gt;&lt;IsBreakdown&gt;false&lt;/IsBreakdown&gt;&lt;ShowOverall&gt;true&lt;/ShowOverall&gt;&lt;AdjustDecimalPlacesIfNecessary&gt;true&lt;/AdjustDecimalPlacesIfNecessary&gt;&lt;AddDecimalPlaceIfRequired&gt;true&lt;/AddDecimalPlaceIfRequired&gt;&lt;NumberOfChoicesToDisplay&gt;10&lt;/NumberOfChoicesToDisplay&gt;&lt;/DataRendering&gt;"/>
  <p:tag name="COUNTDOWNOPTIONS" val="&lt;?xml version=&quot;1.0&quot; encoding=&quot;utf-8&quot;?&gt;&lt;CountdownOptions xmlns:xsi=&quot;http://www.w3.org/2001/XMLSchema-instance&quot; xmlns:xsd=&quot;http://www.w3.org/2001/XMLSchema&quot;&gt;&lt;GUID&gt;c3af79f4-46c7-4b95-ae24-4b16ae88cbe5&lt;/GUID&gt;&lt;Name /&gt;&lt;HasCountdown&gt;false&lt;/HasCountdown&gt;&lt;Length&gt;10&lt;/Length&gt;&lt;Value&gt;10&lt;/Value&gt;&lt;CountdownType&gt;Analogue&lt;/CountdownType&gt;&lt;Location&gt;&lt;GUID&gt;00000000-0000-0000-0000-000000000000&lt;/GUID&gt;&lt;Name /&gt;&lt;ScreenPosition&gt;BottomRight&lt;/ScreenPosition&gt;&lt;BorderThickness&gt;10&lt;/BorderThickness&gt;&lt;Top&gt;0&lt;/Top&gt;&lt;Left&gt;0&lt;/Left&gt;&lt;Height&gt;35&lt;/Height&gt;&lt;Width&gt;50&lt;/Width&gt;&lt;/Location&gt;&lt;/CountdownOptions&gt;"/>
  <p:tag name="VOTENOWOPTIONS" val="&lt;?xml version=&quot;1.0&quot; encoding=&quot;utf-8&quot;?&gt;&lt;VoteNowOptions xmlns:xsi=&quot;http://www.w3.org/2001/XMLSchema-instance&quot; xmlns:xsd=&quot;http://www.w3.org/2001/XMLSchema&quot;&gt;&lt;GUID&gt;1db0cb2c-ef9c-4035-91eb-22cb02eff317&lt;/GUID&gt;&lt;Name /&gt;&lt;HasVoteNow&gt;true&lt;/HasVoteNow&gt;&lt;TextSingleDigit&gt;POLL OPEN&lt;/TextSingleDigit&gt;&lt;TextMultiDigit&gt;Enter Number(s) and Press Send&lt;/TextMultiDigit&gt;&lt;TextTextVote&gt;Enter Text and Press Send&lt;/TextTextVote&gt;&lt;LocationSingleDigit&gt;&lt;GUID&gt;00000000-0000-0000-0000-000000000000&lt;/GUID&gt;&lt;Name /&gt;&lt;ScreenPosition&gt;TopRight&lt;/ScreenPosition&gt;&lt;BorderThickness&gt;10&lt;/BorderThickness&gt;&lt;Top&gt;0&lt;/Top&gt;&lt;Left&gt;0&lt;/Left&gt;&lt;Height&gt;35&lt;/Height&gt;&lt;Width&gt;100&lt;/Width&gt;&lt;/LocationSingleDigit&gt;&lt;LocationMultiDigit&gt;&lt;GUID&gt;00000000-0000-0000-0000-000000000000&lt;/GUID&gt;&lt;Name /&gt;&lt;ScreenPosition&gt;TopRight&lt;/ScreenPosition&gt;&lt;BorderThickness&gt;10&lt;/BorderThickness&gt;&lt;Top&gt;0&lt;/Top&gt;&lt;Left&gt;0&lt;/Left&gt;&lt;Height&gt;35&lt;/Height&gt;&lt;Width&gt;100&lt;/Width&gt;&lt;/LocationMultiDigit&gt;&lt;LocationTextVote&gt;&lt;GUID&gt;00000000-0000-0000-0000-000000000000&lt;/GUID&gt;&lt;Name /&gt;&lt;ScreenPosition&gt;TopRight&lt;/ScreenPosition&gt;&lt;BorderThickness&gt;10&lt;/BorderThickness&gt;&lt;Top&gt;0&lt;/Top&gt;&lt;Left&gt;0&lt;/Left&gt;&lt;Height&gt;35&lt;/Height&gt;&lt;Width&gt;100&lt;/Width&gt;&lt;/LocationTextVote&gt;&lt;Shape&gt;msoShapeRectangle&lt;/Shape&gt;&lt;/VoteNowOptions&gt;"/>
  <p:tag name="QUESTIONDEFINITION" val="&lt;?xml version=&quot;1.0&quot; encoding=&quot;utf-8&quot;?&gt;&lt;MultipleChoiceQuestion xmlns:xsi=&quot;http://www.w3.org/2001/XMLSchema-instance&quot; xmlns:xsd=&quot;http://www.w3.org/2001/XMLSchema&quot;&gt;&lt;GUID&gt;0f3a4e77-e19b-4f37-b43f-f3c9db258c4c&lt;/GUID&gt;&lt;Name /&gt;&lt;Text&gt;If we hosted this meeting again next year, would you attend?&lt;/Text&gt;&lt;SubChoiceDefinitions&gt;&lt;SubChoiceDefinition&gt;&lt;Name&gt;_default&lt;/Name&gt;&lt;SubChoiceSourceReferences /&gt;&lt;/SubChoiceDefinition&gt;&lt;/SubChoiceDefinitions&gt;&lt;SubText /&gt;&lt;IndividualWeightingText /&gt;&lt;QuestionType&gt;MultipleChoice&lt;/QuestionType&gt;&lt;Source&gt;Handsets&lt;/Source&gt;&lt;Choices&gt;&lt;Choice xsi:type=&quot;DiscreteChoice&quot;&gt;&lt;GUID&gt;69c251ba-1463-4925-8530-7b36e9cae3c1&lt;/GUID&gt;&lt;Name /&gt;&lt;IsSelected&gt;true&lt;/IsSelected&gt;&lt;Description&gt;Yes&lt;/Description&gt;&lt;Key&gt;1&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15471e24-ca1f-488f-b2a6-1b99b8f04a87&lt;/GUID&gt;&lt;Name /&gt;&lt;IsSelected&gt;true&lt;/IsSelected&gt;&lt;Description&gt;No&lt;/Description&gt;&lt;Key&gt;2&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52cb2ab3-2266-484b-90ce-662eeb2772d1&lt;/GUID&gt;&lt;Name /&gt;&lt;IsSelected&gt;true&lt;/IsSelected&gt;&lt;Description&gt;Not sure&lt;/Description&gt;&lt;Key&gt;3&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s&gt;&lt;HasData&gt;false&lt;/HasData&gt;&lt;MasterQuestionNumSubChoices&gt;0&lt;/MasterQuestionNumSubChoices&gt;&lt;TimeOpenMS&gt;0&lt;/TimeOpenMS&gt;&lt;IsQuestionWeighted&gt;false&lt;/IsQuestionWeighted&gt;&lt;CorrectAnswerVotesNumber&gt;0&lt;/CorrectAnswerVotesNumber&gt;&lt;CorrectAnswerVotesPercent&gt;0&lt;/CorrectAnswerVotesPercent&gt;&lt;ReactorPollDetails&gt;&lt;MeetingId&gt;0&lt;/MeetingId&gt;&lt;SessionId&gt;0&lt;/SessionId&gt;&lt;TenancyId&gt;0&lt;/TenancyId&gt;&lt;LatestPollId&gt;0&lt;/LatestPollId&gt;&lt;/ReactorPollDetails&gt;&lt;Ranking&gt;false&lt;/Ranking&gt;&lt;MaxNumResponses&gt;1&lt;/MaxNumResponses&gt;&lt;MultipleChoiceSubTypeValue&gt;AnyOrder&lt;/MultipleChoiceSubTypeValue&gt;&lt;/MultipleChoiceQuestion&gt;"/>
  <p:tag name="LASTMODE" val="&lt;?xml version=&quot;1.0&quot; encoding=&quot;utf-8&quot;?&gt;&lt;int&gt;0&lt;/int&gt;"/>
  <p:tag name="SEQUENCECOUNT" val="&lt;?xml version=&quot;1.0&quot; encoding=&quot;utf-8&quot;?&gt;&lt;int&gt;37&lt;/int&gt;"/>
  <p:tag name="MEETOO" val="54116968-516d-4c08-89b1-15dc35291270"/>
</p:tagLst>
</file>

<file path=ppt/tags/tag95.xml><?xml version="1.0" encoding="utf-8"?>
<p:tagLst xmlns:a="http://schemas.openxmlformats.org/drawingml/2006/main" xmlns:r="http://schemas.openxmlformats.org/officeDocument/2006/relationships" xmlns:p="http://schemas.openxmlformats.org/presentationml/2006/main">
  <p:tag name="STARTANIMATION" val="OpenQuestion"/>
  <p:tag name="QUESTIONGUID" val="10a497cd-aec8-4f36-9fe8-0b948f1faf00"/>
</p:tagLst>
</file>

<file path=ppt/tags/tag96.xml><?xml version="1.0" encoding="utf-8"?>
<p:tagLst xmlns:a="http://schemas.openxmlformats.org/drawingml/2006/main" xmlns:r="http://schemas.openxmlformats.org/officeDocument/2006/relationships" xmlns:p="http://schemas.openxmlformats.org/presentationml/2006/main">
  <p:tag name="QUESTIONGUID" val="0f3a4e77-e19b-4f37-b43f-f3c9db258c4c"/>
  <p:tag name="DESELECT" val="&lt;?xml version=&quot;1.0&quot; encoding=&quot;utf-8&quot;?&gt;&lt;ShapeEvent xmlns:xsi=&quot;http://www.w3.org/2001/XMLSchema-instance&quot; xmlns:xsd=&quot;http://www.w3.org/2001/XMLSchema&quot;&gt;&lt;Event&gt;SizePlaceholder&lt;/Event&gt;&lt;Arguments /&gt;&lt;/ShapeEvent&gt;"/>
  <p:tag name="SHAPEDETAILS" val="&lt;?xml version=&quot;1.0&quot; encoding=&quot;utf-8&quot;?&gt;&lt;ShapeDetails xmlns:xsi=&quot;http://www.w3.org/2001/XMLSchema-instance&quot; xmlns:xsd=&quot;http://www.w3.org/2001/XMLSchema&quot;&gt;&lt;GUID&gt;b233144c-8ecb-4468-acf1-4a7fd27ea5f6&lt;/GUID&gt;&lt;Name /&gt;&lt;ScreenPosition&gt;BottomRight&lt;/ScreenPosition&gt;&lt;BorderThickness&gt;10&lt;/BorderThickness&gt;&lt;Top&gt;104.654488&lt;/Top&gt;&lt;Left&gt;48&lt;/Left&gt;&lt;Height&gt;351.6885&lt;/Height&gt;&lt;Width&gt;864&lt;/Width&gt;&lt;/ShapeDetails&gt;"/>
</p:tagLst>
</file>

<file path=ppt/tags/tag97.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98.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99.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heme/theme1.xml><?xml version="1.0" encoding="utf-8"?>
<a:theme xmlns:a="http://schemas.openxmlformats.org/drawingml/2006/main" name="Meetoo_16x9_Nov15">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Meetoo_16x9_Nov15" id="{48EA3382-EACC-4630-BC33-0033E3F21730}" vid="{77294E7A-2512-40A9-9C79-7C27D7E82837}"/>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70BDF310921404F97DE952AEC8E3E79" ma:contentTypeVersion="8" ma:contentTypeDescription="Create a new document." ma:contentTypeScope="" ma:versionID="02a37e49478bebd4610d6e237f2cf312">
  <xsd:schema xmlns:xsd="http://www.w3.org/2001/XMLSchema" xmlns:xs="http://www.w3.org/2001/XMLSchema" xmlns:p="http://schemas.microsoft.com/office/2006/metadata/properties" xmlns:ns2="3f806e5d-6816-4a23-b255-e079341f1817" xmlns:ns3="e939f9bf-6f01-41a8-89eb-da5f5e2a1c96" targetNamespace="http://schemas.microsoft.com/office/2006/metadata/properties" ma:root="true" ma:fieldsID="b046a5b46ae1ca08706a19a1a5ebe138" ns2:_="" ns3:_="">
    <xsd:import namespace="3f806e5d-6816-4a23-b255-e079341f1817"/>
    <xsd:import namespace="e939f9bf-6f01-41a8-89eb-da5f5e2a1c9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f806e5d-6816-4a23-b255-e079341f1817"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939f9bf-6f01-41a8-89eb-da5f5e2a1c96"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6BFC379-7FC3-4C82-BBD4-F030D383330A}">
  <ds:schemaRefs>
    <ds:schemaRef ds:uri="http://schemas.microsoft.com/sharepoint/v3/contenttype/forms"/>
  </ds:schemaRefs>
</ds:datastoreItem>
</file>

<file path=customXml/itemProps2.xml><?xml version="1.0" encoding="utf-8"?>
<ds:datastoreItem xmlns:ds="http://schemas.openxmlformats.org/officeDocument/2006/customXml" ds:itemID="{7B99A03B-3A39-45F9-98E8-2CA16E7034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f806e5d-6816-4a23-b255-e079341f1817"/>
    <ds:schemaRef ds:uri="e939f9bf-6f01-41a8-89eb-da5f5e2a1c9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72452B3-E5D6-419E-914D-EA56ABE3BA53}">
  <ds:schemaRefs>
    <ds:schemaRef ds:uri="http://purl.org/dc/terms/"/>
    <ds:schemaRef ds:uri="http://schemas.openxmlformats.org/package/2006/metadata/core-properties"/>
    <ds:schemaRef ds:uri="a3ba07da-26e8-4c3f-b7f3-8add0740920d"/>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Meetoo_16x9_Nov15</Template>
  <TotalTime>564</TotalTime>
  <Words>858</Words>
  <Application>Microsoft Office PowerPoint</Application>
  <PresentationFormat>Widescreen</PresentationFormat>
  <Paragraphs>196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Meetoo_16x9_Nov15</vt:lpstr>
      <vt:lpstr>10 Classic Evaluation Questions to use at your meetings</vt:lpstr>
      <vt:lpstr>10 Classic Evaluation Questions to use at your meetings</vt:lpstr>
      <vt:lpstr>Session feedback</vt:lpstr>
      <vt:lpstr>Please rate the quality of the content in this session:</vt:lpstr>
      <vt:lpstr>Please rate the quality of the delivery of this session:</vt:lpstr>
      <vt:lpstr>Overall, how valuable was this session to you?</vt:lpstr>
      <vt:lpstr>Overall event feedback</vt:lpstr>
      <vt:lpstr>Overall, how valuable was attending this meeting to you?</vt:lpstr>
      <vt:lpstr>If we hosted this meeting again next year, would you attend?</vt:lpstr>
      <vt:lpstr>Would you recommend this meeting to a friend or colleague?</vt:lpstr>
      <vt:lpstr>The quality of pre-event administration was…</vt:lpstr>
      <vt:lpstr>Please rate the venue:</vt:lpstr>
      <vt:lpstr>How well-structured was this meeting?</vt:lpstr>
      <vt:lpstr>How many of the objectives of the meeting were met?</vt:lpstr>
      <vt:lpstr>Qualitative feedback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Meetoo - 5 Top Tips</dc:title>
  <dc:creator>Dermott Madden</dc:creator>
  <cp:lastModifiedBy>Microsoft Office User</cp:lastModifiedBy>
  <cp:revision>50</cp:revision>
  <dcterms:created xsi:type="dcterms:W3CDTF">2016-02-01T10:00:31Z</dcterms:created>
  <dcterms:modified xsi:type="dcterms:W3CDTF">2019-03-06T10:43:29Z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0x010100170BDF310921404F97DE952AEC8E3E79</vt:lpwstr>
  </property>
</Properties>
</file>